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CH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D020DB3-0E27-416D-A829-521D85AAE37C}" v="26" dt="2025-06-20T15:51:45.54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0024" autoAdjust="0"/>
  </p:normalViewPr>
  <p:slideViewPr>
    <p:cSldViewPr snapToGrid="0">
      <p:cViewPr varScale="1">
        <p:scale>
          <a:sx n="67" d="100"/>
          <a:sy n="67" d="100"/>
        </p:scale>
        <p:origin x="644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zymon Rybicki" userId="79a78b6c-0832-4450-9e7e-15c1875af2dc" providerId="ADAL" clId="{8D020DB3-0E27-416D-A829-521D85AAE37C}"/>
    <pc:docChg chg="undo custSel addSld modSld">
      <pc:chgData name="Szymon Rybicki" userId="79a78b6c-0832-4450-9e7e-15c1875af2dc" providerId="ADAL" clId="{8D020DB3-0E27-416D-A829-521D85AAE37C}" dt="2025-06-20T15:52:49.042" v="3290" actId="20577"/>
      <pc:docMkLst>
        <pc:docMk/>
      </pc:docMkLst>
      <pc:sldChg chg="modSp mod">
        <pc:chgData name="Szymon Rybicki" userId="79a78b6c-0832-4450-9e7e-15c1875af2dc" providerId="ADAL" clId="{8D020DB3-0E27-416D-A829-521D85AAE37C}" dt="2025-06-20T14:50:05.390" v="0" actId="1076"/>
        <pc:sldMkLst>
          <pc:docMk/>
          <pc:sldMk cId="3294487809" sldId="257"/>
        </pc:sldMkLst>
        <pc:picChg chg="mod">
          <ac:chgData name="Szymon Rybicki" userId="79a78b6c-0832-4450-9e7e-15c1875af2dc" providerId="ADAL" clId="{8D020DB3-0E27-416D-A829-521D85AAE37C}" dt="2025-06-20T14:50:05.390" v="0" actId="1076"/>
          <ac:picMkLst>
            <pc:docMk/>
            <pc:sldMk cId="3294487809" sldId="257"/>
            <ac:picMk id="5" creationId="{80342D11-97F3-7B59-0F05-EC83CBD83A30}"/>
          </ac:picMkLst>
        </pc:picChg>
      </pc:sldChg>
      <pc:sldChg chg="addSp delSp modSp mod">
        <pc:chgData name="Szymon Rybicki" userId="79a78b6c-0832-4450-9e7e-15c1875af2dc" providerId="ADAL" clId="{8D020DB3-0E27-416D-A829-521D85AAE37C}" dt="2025-06-20T14:58:27.922" v="277" actId="20577"/>
        <pc:sldMkLst>
          <pc:docMk/>
          <pc:sldMk cId="827739450" sldId="258"/>
        </pc:sldMkLst>
        <pc:spChg chg="mod">
          <ac:chgData name="Szymon Rybicki" userId="79a78b6c-0832-4450-9e7e-15c1875af2dc" providerId="ADAL" clId="{8D020DB3-0E27-416D-A829-521D85AAE37C}" dt="2025-06-20T14:50:58.596" v="38" actId="20577"/>
          <ac:spMkLst>
            <pc:docMk/>
            <pc:sldMk cId="827739450" sldId="258"/>
            <ac:spMk id="2" creationId="{A1E8B3D1-BE42-7ABE-14D4-74A49A456ACA}"/>
          </ac:spMkLst>
        </pc:spChg>
        <pc:spChg chg="del">
          <ac:chgData name="Szymon Rybicki" userId="79a78b6c-0832-4450-9e7e-15c1875af2dc" providerId="ADAL" clId="{8D020DB3-0E27-416D-A829-521D85AAE37C}" dt="2025-06-20T14:51:31.416" v="39"/>
          <ac:spMkLst>
            <pc:docMk/>
            <pc:sldMk cId="827739450" sldId="258"/>
            <ac:spMk id="3" creationId="{4E5D5A58-2BDE-7074-D84B-55667F05E96B}"/>
          </ac:spMkLst>
        </pc:spChg>
        <pc:spChg chg="add del mod">
          <ac:chgData name="Szymon Rybicki" userId="79a78b6c-0832-4450-9e7e-15c1875af2dc" providerId="ADAL" clId="{8D020DB3-0E27-416D-A829-521D85AAE37C}" dt="2025-06-20T14:51:57.592" v="43" actId="478"/>
          <ac:spMkLst>
            <pc:docMk/>
            <pc:sldMk cId="827739450" sldId="258"/>
            <ac:spMk id="7" creationId="{94FC802A-B9A6-BB3B-025A-6E4239278AE1}"/>
          </ac:spMkLst>
        </pc:spChg>
        <pc:spChg chg="add mod">
          <ac:chgData name="Szymon Rybicki" userId="79a78b6c-0832-4450-9e7e-15c1875af2dc" providerId="ADAL" clId="{8D020DB3-0E27-416D-A829-521D85AAE37C}" dt="2025-06-20T14:58:27.922" v="277" actId="20577"/>
          <ac:spMkLst>
            <pc:docMk/>
            <pc:sldMk cId="827739450" sldId="258"/>
            <ac:spMk id="25" creationId="{6759EF59-4EC3-AD48-227A-53B5C74DEF00}"/>
          </ac:spMkLst>
        </pc:spChg>
        <pc:grpChg chg="mod">
          <ac:chgData name="Szymon Rybicki" userId="79a78b6c-0832-4450-9e7e-15c1875af2dc" providerId="ADAL" clId="{8D020DB3-0E27-416D-A829-521D85AAE37C}" dt="2025-06-20T14:53:42.609" v="75"/>
          <ac:grpSpMkLst>
            <pc:docMk/>
            <pc:sldMk cId="827739450" sldId="258"/>
            <ac:grpSpMk id="20" creationId="{503E63CC-D076-1452-D2E4-C92BEB9D9DEE}"/>
          </ac:grpSpMkLst>
        </pc:grpChg>
        <pc:grpChg chg="mod">
          <ac:chgData name="Szymon Rybicki" userId="79a78b6c-0832-4450-9e7e-15c1875af2dc" providerId="ADAL" clId="{8D020DB3-0E27-416D-A829-521D85AAE37C}" dt="2025-06-20T14:53:57.689" v="79"/>
          <ac:grpSpMkLst>
            <pc:docMk/>
            <pc:sldMk cId="827739450" sldId="258"/>
            <ac:grpSpMk id="24" creationId="{80942B2E-DE06-8571-4AA2-B98DB56DE642}"/>
          </ac:grpSpMkLst>
        </pc:grpChg>
        <pc:picChg chg="add del mod">
          <ac:chgData name="Szymon Rybicki" userId="79a78b6c-0832-4450-9e7e-15c1875af2dc" providerId="ADAL" clId="{8D020DB3-0E27-416D-A829-521D85AAE37C}" dt="2025-06-20T14:51:34.461" v="41" actId="478"/>
          <ac:picMkLst>
            <pc:docMk/>
            <pc:sldMk cId="827739450" sldId="258"/>
            <ac:picMk id="5" creationId="{2F634FC5-44E5-9784-57FD-6A64B776D90F}"/>
          </ac:picMkLst>
        </pc:picChg>
        <pc:picChg chg="add mod">
          <ac:chgData name="Szymon Rybicki" userId="79a78b6c-0832-4450-9e7e-15c1875af2dc" providerId="ADAL" clId="{8D020DB3-0E27-416D-A829-521D85AAE37C}" dt="2025-06-20T14:53:07.757" v="63" actId="1076"/>
          <ac:picMkLst>
            <pc:docMk/>
            <pc:sldMk cId="827739450" sldId="258"/>
            <ac:picMk id="9" creationId="{5D0209F2-D408-7F6E-F9CD-BE9EB920E701}"/>
          </ac:picMkLst>
        </pc:picChg>
        <pc:picChg chg="add mod">
          <ac:chgData name="Szymon Rybicki" userId="79a78b6c-0832-4450-9e7e-15c1875af2dc" providerId="ADAL" clId="{8D020DB3-0E27-416D-A829-521D85AAE37C}" dt="2025-06-20T14:53:08.668" v="64" actId="1076"/>
          <ac:picMkLst>
            <pc:docMk/>
            <pc:sldMk cId="827739450" sldId="258"/>
            <ac:picMk id="11" creationId="{4CDBC933-44C7-CCA3-361C-291B95A25B0B}"/>
          </ac:picMkLst>
        </pc:picChg>
        <pc:picChg chg="add mod">
          <ac:chgData name="Szymon Rybicki" userId="79a78b6c-0832-4450-9e7e-15c1875af2dc" providerId="ADAL" clId="{8D020DB3-0E27-416D-A829-521D85AAE37C}" dt="2025-06-20T14:53:10.975" v="65" actId="1076"/>
          <ac:picMkLst>
            <pc:docMk/>
            <pc:sldMk cId="827739450" sldId="258"/>
            <ac:picMk id="13" creationId="{1F297317-8040-9DB8-A57B-1FDBFAA56851}"/>
          </ac:picMkLst>
        </pc:picChg>
        <pc:inkChg chg="add del">
          <ac:chgData name="Szymon Rybicki" userId="79a78b6c-0832-4450-9e7e-15c1875af2dc" providerId="ADAL" clId="{8D020DB3-0E27-416D-A829-521D85AAE37C}" dt="2025-06-20T14:53:28.996" v="67" actId="9405"/>
          <ac:inkMkLst>
            <pc:docMk/>
            <pc:sldMk cId="827739450" sldId="258"/>
            <ac:inkMk id="14" creationId="{21BB9910-E1F0-4FCC-FEAB-295C84D828DB}"/>
          </ac:inkMkLst>
        </pc:inkChg>
        <pc:inkChg chg="add del">
          <ac:chgData name="Szymon Rybicki" userId="79a78b6c-0832-4450-9e7e-15c1875af2dc" providerId="ADAL" clId="{8D020DB3-0E27-416D-A829-521D85AAE37C}" dt="2025-06-20T14:53:35.393" v="69" actId="9405"/>
          <ac:inkMkLst>
            <pc:docMk/>
            <pc:sldMk cId="827739450" sldId="258"/>
            <ac:inkMk id="15" creationId="{71A78F27-AE99-E5F3-1BB5-4CAF1AA063E1}"/>
          </ac:inkMkLst>
        </pc:inkChg>
        <pc:inkChg chg="add del">
          <ac:chgData name="Szymon Rybicki" userId="79a78b6c-0832-4450-9e7e-15c1875af2dc" providerId="ADAL" clId="{8D020DB3-0E27-416D-A829-521D85AAE37C}" dt="2025-06-20T14:53:39.059" v="71" actId="9405"/>
          <ac:inkMkLst>
            <pc:docMk/>
            <pc:sldMk cId="827739450" sldId="258"/>
            <ac:inkMk id="16" creationId="{29702CA2-C53B-FD72-EDBC-70EFD83D9F34}"/>
          </ac:inkMkLst>
        </pc:inkChg>
        <pc:inkChg chg="add mod">
          <ac:chgData name="Szymon Rybicki" userId="79a78b6c-0832-4450-9e7e-15c1875af2dc" providerId="ADAL" clId="{8D020DB3-0E27-416D-A829-521D85AAE37C}" dt="2025-06-20T14:53:42.609" v="75"/>
          <ac:inkMkLst>
            <pc:docMk/>
            <pc:sldMk cId="827739450" sldId="258"/>
            <ac:inkMk id="17" creationId="{DA6FD3CB-A61F-0276-FCDC-E9DA1380F264}"/>
          </ac:inkMkLst>
        </pc:inkChg>
        <pc:inkChg chg="add mod">
          <ac:chgData name="Szymon Rybicki" userId="79a78b6c-0832-4450-9e7e-15c1875af2dc" providerId="ADAL" clId="{8D020DB3-0E27-416D-A829-521D85AAE37C}" dt="2025-06-20T14:53:42.609" v="75"/>
          <ac:inkMkLst>
            <pc:docMk/>
            <pc:sldMk cId="827739450" sldId="258"/>
            <ac:inkMk id="18" creationId="{80AFDD9F-0E30-8859-3B9A-577C95A43B11}"/>
          </ac:inkMkLst>
        </pc:inkChg>
        <pc:inkChg chg="add mod">
          <ac:chgData name="Szymon Rybicki" userId="79a78b6c-0832-4450-9e7e-15c1875af2dc" providerId="ADAL" clId="{8D020DB3-0E27-416D-A829-521D85AAE37C}" dt="2025-06-20T14:53:42.609" v="75"/>
          <ac:inkMkLst>
            <pc:docMk/>
            <pc:sldMk cId="827739450" sldId="258"/>
            <ac:inkMk id="19" creationId="{66C6E0AE-7D2A-1054-2908-D5F0B5D7C190}"/>
          </ac:inkMkLst>
        </pc:inkChg>
        <pc:inkChg chg="add mod">
          <ac:chgData name="Szymon Rybicki" userId="79a78b6c-0832-4450-9e7e-15c1875af2dc" providerId="ADAL" clId="{8D020DB3-0E27-416D-A829-521D85AAE37C}" dt="2025-06-20T14:53:57.689" v="79"/>
          <ac:inkMkLst>
            <pc:docMk/>
            <pc:sldMk cId="827739450" sldId="258"/>
            <ac:inkMk id="21" creationId="{7CEDD1BB-904A-BEDA-B2EE-15AE7754F235}"/>
          </ac:inkMkLst>
        </pc:inkChg>
        <pc:inkChg chg="add mod">
          <ac:chgData name="Szymon Rybicki" userId="79a78b6c-0832-4450-9e7e-15c1875af2dc" providerId="ADAL" clId="{8D020DB3-0E27-416D-A829-521D85AAE37C}" dt="2025-06-20T14:53:57.689" v="79"/>
          <ac:inkMkLst>
            <pc:docMk/>
            <pc:sldMk cId="827739450" sldId="258"/>
            <ac:inkMk id="22" creationId="{5F8ACA90-AFD3-EE66-37A4-37E54DF9319D}"/>
          </ac:inkMkLst>
        </pc:inkChg>
        <pc:inkChg chg="add mod">
          <ac:chgData name="Szymon Rybicki" userId="79a78b6c-0832-4450-9e7e-15c1875af2dc" providerId="ADAL" clId="{8D020DB3-0E27-416D-A829-521D85AAE37C}" dt="2025-06-20T14:53:57.689" v="79"/>
          <ac:inkMkLst>
            <pc:docMk/>
            <pc:sldMk cId="827739450" sldId="258"/>
            <ac:inkMk id="23" creationId="{4F51ABFF-5990-8799-41DF-4B6386A64C89}"/>
          </ac:inkMkLst>
        </pc:inkChg>
      </pc:sldChg>
      <pc:sldChg chg="addSp delSp modSp new mod">
        <pc:chgData name="Szymon Rybicki" userId="79a78b6c-0832-4450-9e7e-15c1875af2dc" providerId="ADAL" clId="{8D020DB3-0E27-416D-A829-521D85AAE37C}" dt="2025-06-20T14:59:43.365" v="436" actId="20577"/>
        <pc:sldMkLst>
          <pc:docMk/>
          <pc:sldMk cId="324903927" sldId="259"/>
        </pc:sldMkLst>
        <pc:spChg chg="mod">
          <ac:chgData name="Szymon Rybicki" userId="79a78b6c-0832-4450-9e7e-15c1875af2dc" providerId="ADAL" clId="{8D020DB3-0E27-416D-A829-521D85AAE37C}" dt="2025-06-20T14:54:28.555" v="99" actId="20577"/>
          <ac:spMkLst>
            <pc:docMk/>
            <pc:sldMk cId="324903927" sldId="259"/>
            <ac:spMk id="2" creationId="{31205EBD-9ED9-293E-1F48-D8A29511348B}"/>
          </ac:spMkLst>
        </pc:spChg>
        <pc:spChg chg="del">
          <ac:chgData name="Szymon Rybicki" userId="79a78b6c-0832-4450-9e7e-15c1875af2dc" providerId="ADAL" clId="{8D020DB3-0E27-416D-A829-521D85AAE37C}" dt="2025-06-20T14:55:13.643" v="100"/>
          <ac:spMkLst>
            <pc:docMk/>
            <pc:sldMk cId="324903927" sldId="259"/>
            <ac:spMk id="3" creationId="{0F22FE18-5529-28D1-017A-035A4A08A907}"/>
          </ac:spMkLst>
        </pc:spChg>
        <pc:spChg chg="add mod">
          <ac:chgData name="Szymon Rybicki" userId="79a78b6c-0832-4450-9e7e-15c1875af2dc" providerId="ADAL" clId="{8D020DB3-0E27-416D-A829-521D85AAE37C}" dt="2025-06-20T14:59:43.365" v="436" actId="20577"/>
          <ac:spMkLst>
            <pc:docMk/>
            <pc:sldMk cId="324903927" sldId="259"/>
            <ac:spMk id="25" creationId="{C554C129-23AA-A7D2-2E19-06906B4B40EA}"/>
          </ac:spMkLst>
        </pc:spChg>
        <pc:grpChg chg="mod">
          <ac:chgData name="Szymon Rybicki" userId="79a78b6c-0832-4450-9e7e-15c1875af2dc" providerId="ADAL" clId="{8D020DB3-0E27-416D-A829-521D85AAE37C}" dt="2025-06-20T14:56:42.631" v="133"/>
          <ac:grpSpMkLst>
            <pc:docMk/>
            <pc:sldMk cId="324903927" sldId="259"/>
            <ac:grpSpMk id="14" creationId="{ADE27359-93B3-3023-BB1A-87188C7BB3E7}"/>
          </ac:grpSpMkLst>
        </pc:grpChg>
        <pc:grpChg chg="mod">
          <ac:chgData name="Szymon Rybicki" userId="79a78b6c-0832-4450-9e7e-15c1875af2dc" providerId="ADAL" clId="{8D020DB3-0E27-416D-A829-521D85AAE37C}" dt="2025-06-20T14:56:46.159" v="139"/>
          <ac:grpSpMkLst>
            <pc:docMk/>
            <pc:sldMk cId="324903927" sldId="259"/>
            <ac:grpSpMk id="17" creationId="{81416180-6F3A-7D79-5A79-410775B19064}"/>
          </ac:grpSpMkLst>
        </pc:grpChg>
        <pc:grpChg chg="mod">
          <ac:chgData name="Szymon Rybicki" userId="79a78b6c-0832-4450-9e7e-15c1875af2dc" providerId="ADAL" clId="{8D020DB3-0E27-416D-A829-521D85AAE37C}" dt="2025-06-20T14:56:49.018" v="142"/>
          <ac:grpSpMkLst>
            <pc:docMk/>
            <pc:sldMk cId="324903927" sldId="259"/>
            <ac:grpSpMk id="20" creationId="{1EF684BA-5049-CBF6-E302-C8E8228082C5}"/>
          </ac:grpSpMkLst>
        </pc:grpChg>
        <pc:grpChg chg="mod">
          <ac:chgData name="Szymon Rybicki" userId="79a78b6c-0832-4450-9e7e-15c1875af2dc" providerId="ADAL" clId="{8D020DB3-0E27-416D-A829-521D85AAE37C}" dt="2025-06-20T14:59:11.839" v="360" actId="1076"/>
          <ac:grpSpMkLst>
            <pc:docMk/>
            <pc:sldMk cId="324903927" sldId="259"/>
            <ac:grpSpMk id="24" creationId="{403B00BF-A52A-59B5-FA1C-8A9A0CA67796}"/>
          </ac:grpSpMkLst>
        </pc:grpChg>
        <pc:picChg chg="add mod">
          <ac:chgData name="Szymon Rybicki" userId="79a78b6c-0832-4450-9e7e-15c1875af2dc" providerId="ADAL" clId="{8D020DB3-0E27-416D-A829-521D85AAE37C}" dt="2025-06-20T14:56:36.181" v="128" actId="14100"/>
          <ac:picMkLst>
            <pc:docMk/>
            <pc:sldMk cId="324903927" sldId="259"/>
            <ac:picMk id="5" creationId="{F00C4E43-6C56-1E44-B4D5-EABEDEEF7ABF}"/>
          </ac:picMkLst>
        </pc:picChg>
        <pc:picChg chg="add del mod">
          <ac:chgData name="Szymon Rybicki" userId="79a78b6c-0832-4450-9e7e-15c1875af2dc" providerId="ADAL" clId="{8D020DB3-0E27-416D-A829-521D85AAE37C}" dt="2025-06-20T14:55:45.476" v="112" actId="478"/>
          <ac:picMkLst>
            <pc:docMk/>
            <pc:sldMk cId="324903927" sldId="259"/>
            <ac:picMk id="7" creationId="{00D706F1-17BD-9B89-3014-DA1916623F60}"/>
          </ac:picMkLst>
        </pc:picChg>
        <pc:picChg chg="add mod">
          <ac:chgData name="Szymon Rybicki" userId="79a78b6c-0832-4450-9e7e-15c1875af2dc" providerId="ADAL" clId="{8D020DB3-0E27-416D-A829-521D85AAE37C}" dt="2025-06-20T14:56:31.560" v="126" actId="1076"/>
          <ac:picMkLst>
            <pc:docMk/>
            <pc:sldMk cId="324903927" sldId="259"/>
            <ac:picMk id="9" creationId="{76CEAF2F-CBD6-CBB8-FF54-CE2E1F969FC4}"/>
          </ac:picMkLst>
        </pc:picChg>
        <pc:picChg chg="add mod">
          <ac:chgData name="Szymon Rybicki" userId="79a78b6c-0832-4450-9e7e-15c1875af2dc" providerId="ADAL" clId="{8D020DB3-0E27-416D-A829-521D85AAE37C}" dt="2025-06-20T14:59:09.116" v="359" actId="1076"/>
          <ac:picMkLst>
            <pc:docMk/>
            <pc:sldMk cId="324903927" sldId="259"/>
            <ac:picMk id="11" creationId="{A94917BF-49C9-4388-CD23-FC7B5C5BB5BC}"/>
          </ac:picMkLst>
        </pc:picChg>
        <pc:inkChg chg="add del mod">
          <ac:chgData name="Szymon Rybicki" userId="79a78b6c-0832-4450-9e7e-15c1875af2dc" providerId="ADAL" clId="{8D020DB3-0E27-416D-A829-521D85AAE37C}" dt="2025-06-20T14:56:42.831" v="134" actId="9405"/>
          <ac:inkMkLst>
            <pc:docMk/>
            <pc:sldMk cId="324903927" sldId="259"/>
            <ac:inkMk id="12" creationId="{098D4D69-7468-33D3-DC2A-F7B54F55D239}"/>
          </ac:inkMkLst>
        </pc:inkChg>
        <pc:inkChg chg="add del mod">
          <ac:chgData name="Szymon Rybicki" userId="79a78b6c-0832-4450-9e7e-15c1875af2dc" providerId="ADAL" clId="{8D020DB3-0E27-416D-A829-521D85AAE37C}" dt="2025-06-20T14:56:42.631" v="133"/>
          <ac:inkMkLst>
            <pc:docMk/>
            <pc:sldMk cId="324903927" sldId="259"/>
            <ac:inkMk id="13" creationId="{8DFA3BD9-D23B-8B65-2385-7E0D3D036075}"/>
          </ac:inkMkLst>
        </pc:inkChg>
        <pc:inkChg chg="add mod">
          <ac:chgData name="Szymon Rybicki" userId="79a78b6c-0832-4450-9e7e-15c1875af2dc" providerId="ADAL" clId="{8D020DB3-0E27-416D-A829-521D85AAE37C}" dt="2025-06-20T14:56:46.159" v="139"/>
          <ac:inkMkLst>
            <pc:docMk/>
            <pc:sldMk cId="324903927" sldId="259"/>
            <ac:inkMk id="15" creationId="{71D79886-A893-D3BE-6EF7-1662AB2B1537}"/>
          </ac:inkMkLst>
        </pc:inkChg>
        <pc:inkChg chg="add del mod">
          <ac:chgData name="Szymon Rybicki" userId="79a78b6c-0832-4450-9e7e-15c1875af2dc" providerId="ADAL" clId="{8D020DB3-0E27-416D-A829-521D85AAE37C}" dt="2025-06-20T14:56:46.159" v="139"/>
          <ac:inkMkLst>
            <pc:docMk/>
            <pc:sldMk cId="324903927" sldId="259"/>
            <ac:inkMk id="16" creationId="{41ADBA73-9139-59F8-0B19-75D60F1FABF3}"/>
          </ac:inkMkLst>
        </pc:inkChg>
        <pc:inkChg chg="add mod">
          <ac:chgData name="Szymon Rybicki" userId="79a78b6c-0832-4450-9e7e-15c1875af2dc" providerId="ADAL" clId="{8D020DB3-0E27-416D-A829-521D85AAE37C}" dt="2025-06-20T14:56:49.018" v="142"/>
          <ac:inkMkLst>
            <pc:docMk/>
            <pc:sldMk cId="324903927" sldId="259"/>
            <ac:inkMk id="18" creationId="{2808719A-3E3E-B092-76FA-3022D9861599}"/>
          </ac:inkMkLst>
        </pc:inkChg>
        <pc:inkChg chg="add mod">
          <ac:chgData name="Szymon Rybicki" userId="79a78b6c-0832-4450-9e7e-15c1875af2dc" providerId="ADAL" clId="{8D020DB3-0E27-416D-A829-521D85AAE37C}" dt="2025-06-20T14:56:49.018" v="142"/>
          <ac:inkMkLst>
            <pc:docMk/>
            <pc:sldMk cId="324903927" sldId="259"/>
            <ac:inkMk id="19" creationId="{9CF0764F-06A6-E12B-6AC8-687F778DEA1B}"/>
          </ac:inkMkLst>
        </pc:inkChg>
        <pc:inkChg chg="add mod">
          <ac:chgData name="Szymon Rybicki" userId="79a78b6c-0832-4450-9e7e-15c1875af2dc" providerId="ADAL" clId="{8D020DB3-0E27-416D-A829-521D85AAE37C}" dt="2025-06-20T14:56:52.079" v="146"/>
          <ac:inkMkLst>
            <pc:docMk/>
            <pc:sldMk cId="324903927" sldId="259"/>
            <ac:inkMk id="21" creationId="{D8D4EF31-0E64-57A2-8C6E-FB130487EE95}"/>
          </ac:inkMkLst>
        </pc:inkChg>
        <pc:inkChg chg="add mod">
          <ac:chgData name="Szymon Rybicki" userId="79a78b6c-0832-4450-9e7e-15c1875af2dc" providerId="ADAL" clId="{8D020DB3-0E27-416D-A829-521D85AAE37C}" dt="2025-06-20T14:56:52.079" v="146"/>
          <ac:inkMkLst>
            <pc:docMk/>
            <pc:sldMk cId="324903927" sldId="259"/>
            <ac:inkMk id="22" creationId="{F259AB09-BF3C-1C55-3BAC-82C596EF5056}"/>
          </ac:inkMkLst>
        </pc:inkChg>
        <pc:inkChg chg="add mod">
          <ac:chgData name="Szymon Rybicki" userId="79a78b6c-0832-4450-9e7e-15c1875af2dc" providerId="ADAL" clId="{8D020DB3-0E27-416D-A829-521D85AAE37C}" dt="2025-06-20T14:56:52.079" v="146"/>
          <ac:inkMkLst>
            <pc:docMk/>
            <pc:sldMk cId="324903927" sldId="259"/>
            <ac:inkMk id="23" creationId="{8EFA0162-4B58-3EA0-D45E-751E6957681E}"/>
          </ac:inkMkLst>
        </pc:inkChg>
      </pc:sldChg>
      <pc:sldChg chg="addSp modSp new mod">
        <pc:chgData name="Szymon Rybicki" userId="79a78b6c-0832-4450-9e7e-15c1875af2dc" providerId="ADAL" clId="{8D020DB3-0E27-416D-A829-521D85AAE37C}" dt="2025-06-20T15:17:09.459" v="954" actId="1076"/>
        <pc:sldMkLst>
          <pc:docMk/>
          <pc:sldMk cId="1230000652" sldId="260"/>
        </pc:sldMkLst>
        <pc:spChg chg="mod">
          <ac:chgData name="Szymon Rybicki" userId="79a78b6c-0832-4450-9e7e-15c1875af2dc" providerId="ADAL" clId="{8D020DB3-0E27-416D-A829-521D85AAE37C}" dt="2025-06-20T15:00:05.427" v="467" actId="20577"/>
          <ac:spMkLst>
            <pc:docMk/>
            <pc:sldMk cId="1230000652" sldId="260"/>
            <ac:spMk id="2" creationId="{944964FF-720C-DF61-60B8-F7079FBD58D7}"/>
          </ac:spMkLst>
        </pc:spChg>
        <pc:spChg chg="mod">
          <ac:chgData name="Szymon Rybicki" userId="79a78b6c-0832-4450-9e7e-15c1875af2dc" providerId="ADAL" clId="{8D020DB3-0E27-416D-A829-521D85AAE37C}" dt="2025-06-20T15:10:38.298" v="936" actId="20577"/>
          <ac:spMkLst>
            <pc:docMk/>
            <pc:sldMk cId="1230000652" sldId="260"/>
            <ac:spMk id="3" creationId="{71D7CA9A-A190-8214-CD90-C0C2643B05DE}"/>
          </ac:spMkLst>
        </pc:spChg>
        <pc:spChg chg="add mod">
          <ac:chgData name="Szymon Rybicki" userId="79a78b6c-0832-4450-9e7e-15c1875af2dc" providerId="ADAL" clId="{8D020DB3-0E27-416D-A829-521D85AAE37C}" dt="2025-06-20T15:17:09.459" v="954" actId="1076"/>
          <ac:spMkLst>
            <pc:docMk/>
            <pc:sldMk cId="1230000652" sldId="260"/>
            <ac:spMk id="8" creationId="{9E46226B-6717-0EE3-C75E-189CD07CC8B2}"/>
          </ac:spMkLst>
        </pc:spChg>
        <pc:picChg chg="add mod">
          <ac:chgData name="Szymon Rybicki" userId="79a78b6c-0832-4450-9e7e-15c1875af2dc" providerId="ADAL" clId="{8D020DB3-0E27-416D-A829-521D85AAE37C}" dt="2025-06-20T15:15:21.912" v="941" actId="1076"/>
          <ac:picMkLst>
            <pc:docMk/>
            <pc:sldMk cId="1230000652" sldId="260"/>
            <ac:picMk id="5" creationId="{47AB0B0B-6926-B8EB-FF7E-068615224670}"/>
          </ac:picMkLst>
        </pc:picChg>
        <pc:picChg chg="add mod">
          <ac:chgData name="Szymon Rybicki" userId="79a78b6c-0832-4450-9e7e-15c1875af2dc" providerId="ADAL" clId="{8D020DB3-0E27-416D-A829-521D85AAE37C}" dt="2025-06-20T15:16:53.361" v="949" actId="1076"/>
          <ac:picMkLst>
            <pc:docMk/>
            <pc:sldMk cId="1230000652" sldId="260"/>
            <ac:picMk id="7" creationId="{025AC271-B1D3-C451-C95C-2533C66F08FB}"/>
          </ac:picMkLst>
        </pc:picChg>
      </pc:sldChg>
      <pc:sldChg chg="modSp new mod modNotesTx">
        <pc:chgData name="Szymon Rybicki" userId="79a78b6c-0832-4450-9e7e-15c1875af2dc" providerId="ADAL" clId="{8D020DB3-0E27-416D-A829-521D85AAE37C}" dt="2025-06-20T15:27:37.229" v="1703" actId="20577"/>
        <pc:sldMkLst>
          <pc:docMk/>
          <pc:sldMk cId="2476899132" sldId="261"/>
        </pc:sldMkLst>
        <pc:spChg chg="mod">
          <ac:chgData name="Szymon Rybicki" userId="79a78b6c-0832-4450-9e7e-15c1875af2dc" providerId="ADAL" clId="{8D020DB3-0E27-416D-A829-521D85AAE37C}" dt="2025-06-20T15:27:37.229" v="1703" actId="20577"/>
          <ac:spMkLst>
            <pc:docMk/>
            <pc:sldMk cId="2476899132" sldId="261"/>
            <ac:spMk id="2" creationId="{0F2FF898-C496-7A07-A024-0DDC08004DD4}"/>
          </ac:spMkLst>
        </pc:spChg>
        <pc:spChg chg="mod">
          <ac:chgData name="Szymon Rybicki" userId="79a78b6c-0832-4450-9e7e-15c1875af2dc" providerId="ADAL" clId="{8D020DB3-0E27-416D-A829-521D85AAE37C}" dt="2025-06-20T15:26:56.234" v="1661" actId="20577"/>
          <ac:spMkLst>
            <pc:docMk/>
            <pc:sldMk cId="2476899132" sldId="261"/>
            <ac:spMk id="3" creationId="{AD162A85-E2DD-F8DE-3576-D63C26561366}"/>
          </ac:spMkLst>
        </pc:spChg>
      </pc:sldChg>
      <pc:sldChg chg="addSp modSp new mod">
        <pc:chgData name="Szymon Rybicki" userId="79a78b6c-0832-4450-9e7e-15c1875af2dc" providerId="ADAL" clId="{8D020DB3-0E27-416D-A829-521D85AAE37C}" dt="2025-06-20T15:51:46.795" v="3262" actId="20577"/>
        <pc:sldMkLst>
          <pc:docMk/>
          <pc:sldMk cId="3108324647" sldId="262"/>
        </pc:sldMkLst>
        <pc:spChg chg="mod">
          <ac:chgData name="Szymon Rybicki" userId="79a78b6c-0832-4450-9e7e-15c1875af2dc" providerId="ADAL" clId="{8D020DB3-0E27-416D-A829-521D85AAE37C}" dt="2025-06-20T15:27:40.130" v="1710" actId="20577"/>
          <ac:spMkLst>
            <pc:docMk/>
            <pc:sldMk cId="3108324647" sldId="262"/>
            <ac:spMk id="2" creationId="{B80176AA-9F14-D7DC-D03C-69F9ECABA2C5}"/>
          </ac:spMkLst>
        </pc:spChg>
        <pc:spChg chg="mod">
          <ac:chgData name="Szymon Rybicki" userId="79a78b6c-0832-4450-9e7e-15c1875af2dc" providerId="ADAL" clId="{8D020DB3-0E27-416D-A829-521D85AAE37C}" dt="2025-06-20T15:36:43.018" v="2356" actId="20577"/>
          <ac:spMkLst>
            <pc:docMk/>
            <pc:sldMk cId="3108324647" sldId="262"/>
            <ac:spMk id="3" creationId="{818A909A-5001-1DA7-6E0B-E897CEF2BCCC}"/>
          </ac:spMkLst>
        </pc:spChg>
        <pc:spChg chg="add mod">
          <ac:chgData name="Szymon Rybicki" userId="79a78b6c-0832-4450-9e7e-15c1875af2dc" providerId="ADAL" clId="{8D020DB3-0E27-416D-A829-521D85AAE37C}" dt="2025-06-20T15:51:41.371" v="3255" actId="1076"/>
          <ac:spMkLst>
            <pc:docMk/>
            <pc:sldMk cId="3108324647" sldId="262"/>
            <ac:spMk id="4" creationId="{AC9668E8-EB4E-1470-8D35-20900F55A46D}"/>
          </ac:spMkLst>
        </pc:spChg>
        <pc:spChg chg="add mod">
          <ac:chgData name="Szymon Rybicki" userId="79a78b6c-0832-4450-9e7e-15c1875af2dc" providerId="ADAL" clId="{8D020DB3-0E27-416D-A829-521D85AAE37C}" dt="2025-06-20T15:51:46.795" v="3262" actId="20577"/>
          <ac:spMkLst>
            <pc:docMk/>
            <pc:sldMk cId="3108324647" sldId="262"/>
            <ac:spMk id="5" creationId="{CCBB0927-849D-9643-BA7F-2C842BF0EF48}"/>
          </ac:spMkLst>
        </pc:spChg>
      </pc:sldChg>
      <pc:sldChg chg="modSp new mod">
        <pc:chgData name="Szymon Rybicki" userId="79a78b6c-0832-4450-9e7e-15c1875af2dc" providerId="ADAL" clId="{8D020DB3-0E27-416D-A829-521D85AAE37C}" dt="2025-06-20T15:41:01.551" v="2808" actId="20577"/>
        <pc:sldMkLst>
          <pc:docMk/>
          <pc:sldMk cId="3775135831" sldId="263"/>
        </pc:sldMkLst>
        <pc:spChg chg="mod">
          <ac:chgData name="Szymon Rybicki" userId="79a78b6c-0832-4450-9e7e-15c1875af2dc" providerId="ADAL" clId="{8D020DB3-0E27-416D-A829-521D85AAE37C}" dt="2025-06-20T15:40:25.256" v="2740" actId="20577"/>
          <ac:spMkLst>
            <pc:docMk/>
            <pc:sldMk cId="3775135831" sldId="263"/>
            <ac:spMk id="2" creationId="{7974D52C-6135-ACD1-2FBA-6394727433EB}"/>
          </ac:spMkLst>
        </pc:spChg>
        <pc:spChg chg="mod">
          <ac:chgData name="Szymon Rybicki" userId="79a78b6c-0832-4450-9e7e-15c1875af2dc" providerId="ADAL" clId="{8D020DB3-0E27-416D-A829-521D85AAE37C}" dt="2025-06-20T15:41:01.551" v="2808" actId="20577"/>
          <ac:spMkLst>
            <pc:docMk/>
            <pc:sldMk cId="3775135831" sldId="263"/>
            <ac:spMk id="3" creationId="{19CE6E28-5B8E-6C3E-759C-15ABBD8B510D}"/>
          </ac:spMkLst>
        </pc:spChg>
      </pc:sldChg>
      <pc:sldChg chg="modSp new mod">
        <pc:chgData name="Szymon Rybicki" userId="79a78b6c-0832-4450-9e7e-15c1875af2dc" providerId="ADAL" clId="{8D020DB3-0E27-416D-A829-521D85AAE37C}" dt="2025-06-20T15:52:49.042" v="3290" actId="20577"/>
        <pc:sldMkLst>
          <pc:docMk/>
          <pc:sldMk cId="2308506465" sldId="264"/>
        </pc:sldMkLst>
        <pc:spChg chg="mod">
          <ac:chgData name="Szymon Rybicki" userId="79a78b6c-0832-4450-9e7e-15c1875af2dc" providerId="ADAL" clId="{8D020DB3-0E27-416D-A829-521D85AAE37C}" dt="2025-06-20T15:52:49.042" v="3290" actId="20577"/>
          <ac:spMkLst>
            <pc:docMk/>
            <pc:sldMk cId="2308506465" sldId="264"/>
            <ac:spMk id="2" creationId="{C460F2AC-C967-8257-3091-D16ECB1B1E91}"/>
          </ac:spMkLst>
        </pc:spChg>
        <pc:spChg chg="mod">
          <ac:chgData name="Szymon Rybicki" userId="79a78b6c-0832-4450-9e7e-15c1875af2dc" providerId="ADAL" clId="{8D020DB3-0E27-416D-A829-521D85AAE37C}" dt="2025-06-20T15:51:22.383" v="3246" actId="20577"/>
          <ac:spMkLst>
            <pc:docMk/>
            <pc:sldMk cId="2308506465" sldId="264"/>
            <ac:spMk id="3" creationId="{391C6AF5-47DC-1F5C-6BA9-81ED40A9DEE9}"/>
          </ac:spMkLst>
        </pc:sp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14:53:40.095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2254 4881,'116'-131'1319,"86"-104"923,-126 141-1643,4 5 1,3 2 0,5 5-1,108-80 1,-4 16-333,122-89 10,-1 41-244,16 26-15,-313 160-18,425-173-13,-126 58 10,397-125 135,-641 228-200,1 4 1,1 3 0,0 3 0,85-1 0,-108 10-226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14:56:49.642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0 2505,'4'7'6030,"12"8"-4939,-11-11-556,181 201 1005,-154-167-1472,20 25-71,-3 3 0,52 93 1,65 154 374,-147-274-289,32 69 56,-6 2 0,47 173 0,161 454-39,-37-125-10,-161-439-2,57 209-274,-100-320-587,-5-3 271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14:56:50.529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70 1296 3537,'-7'-8'558,"0"-1"1,0 0-1,1 0 1,0 0-1,0-1 1,1 0-1,1 0 1,0 0-1,0-1 1,1 1-1,0-1 1,1 0-1,-2-16 1,3 1-77,1-1 0,1 1 1,6-42-1,25-77 347,-19 94-545,-3-1 0,6-63 0,-14-370-17,-2 474-433,-1-6 175,1 0 1,3-21-1,-3 35-286,0-1 1,1 1 0,0 0-1,-1 0 1,1-1 0,0 1-1,1 0 1,-1 0-1,0 0 1,1 0 0,0 0-1,0 1 1,0-1-1,0 0 1,0 1 0,0-1-1,1 1 1,3-3-1,7-1-1172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14:56:51.259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932 831 2625,'-14'-37'6466,"-1"-3"-5554,7 26-600,-1 1-1,0 0 0,0 1 0,-2 0 0,1 0 0,-2 1 0,1 0 0,-24-15 0,-11-4 66,-58-28 1,46 26-242,17 8 220,2-2 0,1-1 0,-66-63 0,43 28-131,-63-84 1,114 135-235,-1 0 0,0 1 0,-1 0 0,0 1 0,0 0 0,-16-8 0,12 8-379,1-1 0,0-1 1,-17-16-1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14:53:40.977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700 48 3009,'8'-48'7274,"-17"55"-6489,-6 9-460,-209 242 312,-196 248-3553,381-449 2084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14:53:41.629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1117 227 4889,'-109'-25'6096,"-146"-11"-5935,98 18-53,1-7-1,-162-47 0,299 67-423,0-1 0,-31-15 0,16 2-98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14:53:55.743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1 2497,'2'-1'3671,"2"11"-2573,4 14-709,5 19 302,2 0 0,2 0 0,24 42 0,21 49-69,-42-81-505,-2-3-65,2-1 1,2 0-1,29 46 1,-12-37 29,37 62 133,-64-98-181,-1 1 1,-1 0-1,13 43 1,12 45-6,79 170 1,7 20 13,55 141 79,-112-295-86,71 159 72,-117-266-102,-1 2 1,-2-1 0,-2 2 0,-1 0 0,8 65 0,-6 17-56,6-2 1,52 173 0,-71-292-277,0 0 1,1 0-1,0 1 1,0-1 0,0 0-1,0 0 1,3 3-1,10 5-752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14:53:56.397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1 937 6721,'3'-21'1177,"2"-3"991,2-1-303,0-4-657,3 1-264,2-6-320,2-5-128,1-9-192,1-4-80,2-13-120,-1-2-24,2-9-40,2-5 0,-4 0-24,0 0-16,-9 10-480,1 4-664,-8 20 656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14:53:57.124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582 592 4121,'-8'-20'5951,"7"16"-5825,-1 1 0,1-1 0,-1 1 0,0-1 0,0 1 0,0 0 0,0 0 0,-1-1 0,1 2 0,-5-5 0,-52-38 446,-12-12 741,-64-61 89,-60-60-985,181 162-941,1-1 1,0-1-1,2 0 0,-11-21 1,8 13-2139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14:56:44.133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8 2571 5569,'-1'-2'195,"0"0"-1,0 0 1,0 0 0,0-1-1,1 1 1,-1 0-1,1-1 1,-1 1 0,1 0-1,0-1 1,0 1 0,0-1-1,0 1 1,0-1-1,1 1 1,-1 0 0,1-1-1,1-3 1,20-46 601,-17 41-405,27-51 93,3 1 0,2 2 0,3 1-1,59-65 1,-11 29 148,139-117-1,-66 71-312,105-87-160,17 18-121,-133 109-21,153-97-4,12 19-12,498-183 4,-651 292 7,82-45 27,26-10 1,-119 72 227,-129 46-808,1 1 0,1 1 0,-1 1 0,42 1 0,-43 3-390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14:56:47.569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791 1 3745,'-24'0'5549,"22"1"-5336,-24 16-262,25-15 202,-19 13-21,2 2 0,0 0 0,1 1 0,0 1 0,2 1 0,0 0-1,-20 38 1,-166 274 1184,155-267-1111,-4-1 0,-104 103 0,132-147-910,-2 0 0,-40 26 0,42-35-71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14:56:48.142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1471 235 5217,'-21'-28'4979,"19"24"-4702,0 0 0,-1 0 0,1 0 0,-1 1 0,0-1 0,0 1 0,0-1 0,-5-3 0,-10-3-136,1 1 0,-2 1 0,1 0 0,-1 1 0,0 1 0,-21-4 0,-10-3-51,-57-16 215,-1 6 0,-1 4 1,-194-7-1,-255 24-1810,523 5 930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0897AB-3B89-41D9-8695-6A174F66ED38}" type="datetimeFigureOut">
              <a:rPr lang="en-CH" smtClean="0"/>
              <a:t>20/06/2025</a:t>
            </a:fld>
            <a:endParaRPr lang="en-C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991337-9B0D-4885-A96B-EDE964913131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8829813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https://factoriocheatsheet.com/#modules-and-beacons</a:t>
            </a:r>
          </a:p>
          <a:p>
            <a:r>
              <a:rPr lang="de-DE" dirty="0"/>
              <a:t>https://www.reddit.com/r/factorio/comments/13il9nx/factorio_blueprint_bottleneck_identifier_webtool/</a:t>
            </a:r>
            <a:endParaRPr lang="en-CH" dirty="0"/>
          </a:p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991337-9B0D-4885-A96B-EDE964913131}" type="slidenum">
              <a:rPr lang="en-CH" smtClean="0"/>
              <a:t>1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2218129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991337-9B0D-4885-A96B-EDE964913131}" type="slidenum">
              <a:rPr lang="en-CH" smtClean="0"/>
              <a:t>6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7547143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C0A310-F718-B2C3-0587-CF71BD7FFE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F472BD-086A-48B4-FDDB-5559DBD3FC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2DE24F-C68A-0BE9-6264-53449759D5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D7718E-45CB-4E8B-8FC0-B7029D593DCF}" type="datetimeFigureOut">
              <a:rPr lang="en-CH" smtClean="0"/>
              <a:t>20/06/2025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86C7F1-3076-88B1-FAD6-EAE9FAC66A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4C46A0-5424-703F-5BC7-2766F4C07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F00EDF-31B1-442D-B801-AC2AAA2F2FFB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0088856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BFAA11-7246-F619-9D71-D55248B34F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AE82F59-A3DF-3E57-A9EA-A90A8449D5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4A1CB1-65B3-7C28-0D67-813DB22352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D7718E-45CB-4E8B-8FC0-B7029D593DCF}" type="datetimeFigureOut">
              <a:rPr lang="en-CH" smtClean="0"/>
              <a:t>20/06/2025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748B37-E125-9E65-6580-8C4021D8BF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999D6D-DA1E-1667-475F-4770896E47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F00EDF-31B1-442D-B801-AC2AAA2F2FFB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290817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786C04B-F51E-0A9B-EF91-E9FBFAEC03E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C0CD9A0-7216-6199-E18A-E56EDB36D4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F49053-9772-07D7-F354-6F6BC991F8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D7718E-45CB-4E8B-8FC0-B7029D593DCF}" type="datetimeFigureOut">
              <a:rPr lang="en-CH" smtClean="0"/>
              <a:t>20/06/2025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5FF714-02A2-5177-9290-E164809F38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1E635B-6D1E-EC4E-0F7F-C14ADC4CE3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F00EDF-31B1-442D-B801-AC2AAA2F2FFB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2129268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0B6879-1416-9FFC-DC80-52A3B42B1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B7AE27-498D-C67A-C299-5707E57BC0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C532C9-57B3-B750-605C-D864B58B97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D7718E-45CB-4E8B-8FC0-B7029D593DCF}" type="datetimeFigureOut">
              <a:rPr lang="en-CH" smtClean="0"/>
              <a:t>20/06/2025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B5716A-8C4F-724C-DAE4-FE8EC19017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1E9873-AEF0-DC8F-0FF0-44FF71AD1A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F00EDF-31B1-442D-B801-AC2AAA2F2FFB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6498476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0FA63F-E0E5-EDB5-E39A-78E3CF58BB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6892A7-C104-BD0C-C292-BCA0326445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11E154-9B43-B95F-C842-FBD4782D4A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D7718E-45CB-4E8B-8FC0-B7029D593DCF}" type="datetimeFigureOut">
              <a:rPr lang="en-CH" smtClean="0"/>
              <a:t>20/06/2025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B05715-C0F6-F0F0-9CD7-5D4377F7CC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F7B118-2943-7588-1491-8C23BC640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F00EDF-31B1-442D-B801-AC2AAA2F2FFB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1156477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9B2C7B-FCF2-1BDC-FEA2-71B1F3D8D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BDDF5E-B24F-47A3-4AD7-A571101FA5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B33AE9-C201-D739-5D3E-A93C914212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B4D907-F09B-8FF0-447B-796923964F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D7718E-45CB-4E8B-8FC0-B7029D593DCF}" type="datetimeFigureOut">
              <a:rPr lang="en-CH" smtClean="0"/>
              <a:t>20/06/2025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F6C3ED-76EB-663B-C5EF-B7DD0827B2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17EC69-C1DC-A66E-3295-511D3D88A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F00EDF-31B1-442D-B801-AC2AAA2F2FFB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2958535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5CB24-BBFB-DD13-7728-8EDE759AD7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9E598A-C78C-8474-848B-3384025C66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DC7530-FC13-890E-5C79-13080EC82B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ECDC4D3-3155-F9AC-33B1-901E917FCE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16A67CA-32F6-00E5-E7E2-379F06704ED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675826-2541-F34B-9346-0E5C87D405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D7718E-45CB-4E8B-8FC0-B7029D593DCF}" type="datetimeFigureOut">
              <a:rPr lang="en-CH" smtClean="0"/>
              <a:t>20/06/2025</a:t>
            </a:fld>
            <a:endParaRPr lang="en-C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09790AF-CE6E-C593-E4C4-A06E106E25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A7C817A-B0FB-A014-0CFB-51BBF626F5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F00EDF-31B1-442D-B801-AC2AAA2F2FFB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9599647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8985A4-D318-9D79-2623-9E3B283D45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195DE1B-498C-65F4-1ABE-4BA307A024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D7718E-45CB-4E8B-8FC0-B7029D593DCF}" type="datetimeFigureOut">
              <a:rPr lang="en-CH" smtClean="0"/>
              <a:t>20/06/2025</a:t>
            </a:fld>
            <a:endParaRPr lang="en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9E570A-77FB-0EEE-884E-ED40EBC2D6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9262C-0A5D-5C45-2236-E7F8407E1A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F00EDF-31B1-442D-B801-AC2AAA2F2FFB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5649586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CD35EB-999C-AEDD-4C88-189F37ED0D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D7718E-45CB-4E8B-8FC0-B7029D593DCF}" type="datetimeFigureOut">
              <a:rPr lang="en-CH" smtClean="0"/>
              <a:t>20/06/2025</a:t>
            </a:fld>
            <a:endParaRPr lang="en-C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22926E6-33CA-E049-F801-8F91FA32F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2A7FD5-D0AE-3A32-0249-0428EDCCD4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F00EDF-31B1-442D-B801-AC2AAA2F2FFB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5255293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74071-D296-0D01-90F6-C2D16EC1F6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2151FB-1835-D617-DB27-FB6FE04E4E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247005-D2B9-832E-1661-2C4035997D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7EBE16-986B-D84A-D15F-75671AB450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D7718E-45CB-4E8B-8FC0-B7029D593DCF}" type="datetimeFigureOut">
              <a:rPr lang="en-CH" smtClean="0"/>
              <a:t>20/06/2025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D5C605-EC76-F894-AF57-3E8B8CD44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C3D251-F4A0-3F6F-2C20-292539F74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F00EDF-31B1-442D-B801-AC2AAA2F2FFB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4164854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2537C-9792-AA3D-B426-8A0A7CB4B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DEBA764-A595-BA40-5FF0-3FFDECC6520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A1B472-3D3D-C3C2-A071-AE1EA62A8F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B4084B-0857-DF37-47DE-44BF19B786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D7718E-45CB-4E8B-8FC0-B7029D593DCF}" type="datetimeFigureOut">
              <a:rPr lang="en-CH" smtClean="0"/>
              <a:t>20/06/2025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68BB59-0031-1417-2297-A16F803095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C6FE98-F7B8-AA60-DF0C-1DA4FD8B24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F00EDF-31B1-442D-B801-AC2AAA2F2FFB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979575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F88C8EE-A044-9178-2173-3B3E6F7EBB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859AAC-D819-3672-9065-40CE36859E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B46F79-B254-B974-2BBD-D70DE0D92C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AD7718E-45CB-4E8B-8FC0-B7029D593DCF}" type="datetimeFigureOut">
              <a:rPr lang="en-CH" smtClean="0"/>
              <a:t>20/06/2025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FC481F-9C7E-EB80-DB44-8CD47AFE85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E4C3A0-E057-9113-4D7F-A49BDD2C6E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3F00EDF-31B1-442D-B801-AC2AAA2F2FFB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2749320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H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customXml" Target="../ink/ink5.xml"/><Relationship Id="rId3" Type="http://schemas.openxmlformats.org/officeDocument/2006/relationships/image" Target="../media/image3.jpg"/><Relationship Id="rId7" Type="http://schemas.openxmlformats.org/officeDocument/2006/relationships/customXml" Target="../ink/ink2.xml"/><Relationship Id="rId12" Type="http://schemas.openxmlformats.org/officeDocument/2006/relationships/image" Target="../media/image8.png"/><Relationship Id="rId2" Type="http://schemas.openxmlformats.org/officeDocument/2006/relationships/image" Target="../media/image2.png"/><Relationship Id="rId16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customXml" Target="../ink/ink4.xml"/><Relationship Id="rId5" Type="http://schemas.openxmlformats.org/officeDocument/2006/relationships/customXml" Target="../ink/ink1.xml"/><Relationship Id="rId15" Type="http://schemas.openxmlformats.org/officeDocument/2006/relationships/customXml" Target="../ink/ink6.xml"/><Relationship Id="rId10" Type="http://schemas.openxmlformats.org/officeDocument/2006/relationships/image" Target="../media/image7.png"/><Relationship Id="rId4" Type="http://schemas.openxmlformats.org/officeDocument/2006/relationships/image" Target="../media/image4.png"/><Relationship Id="rId9" Type="http://schemas.openxmlformats.org/officeDocument/2006/relationships/customXml" Target="../ink/ink3.xml"/><Relationship Id="rId1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customXml" Target="../ink/ink11.xml"/><Relationship Id="rId3" Type="http://schemas.openxmlformats.org/officeDocument/2006/relationships/image" Target="../media/image6.jpg"/><Relationship Id="rId7" Type="http://schemas.openxmlformats.org/officeDocument/2006/relationships/customXml" Target="../ink/ink8.xml"/><Relationship Id="rId12" Type="http://schemas.openxmlformats.org/officeDocument/2006/relationships/image" Target="../media/image17.png"/><Relationship Id="rId2" Type="http://schemas.openxmlformats.org/officeDocument/2006/relationships/image" Target="../media/image5.jpg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customXml" Target="../ink/ink10.xml"/><Relationship Id="rId5" Type="http://schemas.openxmlformats.org/officeDocument/2006/relationships/customXml" Target="../ink/ink7.xml"/><Relationship Id="rId15" Type="http://schemas.openxmlformats.org/officeDocument/2006/relationships/customXml" Target="../ink/ink12.xml"/><Relationship Id="rId10" Type="http://schemas.openxmlformats.org/officeDocument/2006/relationships/image" Target="../media/image16.png"/><Relationship Id="rId4" Type="http://schemas.openxmlformats.org/officeDocument/2006/relationships/image" Target="../media/image11.png"/><Relationship Id="rId9" Type="http://schemas.openxmlformats.org/officeDocument/2006/relationships/customXml" Target="../ink/ink9.xml"/><Relationship Id="rId1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76F53-9382-D310-AFFE-E606D7617A6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LID4096" noProof="0" dirty="0"/>
              <a:t>Factory framework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AF142C-DED4-3C21-79F8-A6B01CDC915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LID4096" noProof="0" dirty="0"/>
              <a:t>Für Factorio</a:t>
            </a:r>
          </a:p>
        </p:txBody>
      </p:sp>
    </p:spTree>
    <p:extLst>
      <p:ext uri="{BB962C8B-B14F-4D97-AF65-F5344CB8AC3E}">
        <p14:creationId xmlns:p14="http://schemas.microsoft.com/office/powerpoint/2010/main" val="30237973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8DC-0407-530C-1CE2-A0F9C92EB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ID4096" noProof="0" dirty="0"/>
              <a:t>Factorio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29AAF1-770D-5440-DBA1-CE32262B0D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276600" cy="4351338"/>
          </a:xfrm>
        </p:spPr>
        <p:txBody>
          <a:bodyPr/>
          <a:lstStyle/>
          <a:p>
            <a:pPr marL="0" indent="0">
              <a:buNone/>
            </a:pPr>
            <a:r>
              <a:rPr lang="LID4096" noProof="0" dirty="0"/>
              <a:t>In Factorio du baust und beschützt Fabriken.</a:t>
            </a:r>
          </a:p>
          <a:p>
            <a:pPr marL="0" indent="0">
              <a:buNone/>
            </a:pPr>
            <a:r>
              <a:rPr lang="LID4096" noProof="0" dirty="0"/>
              <a:t>Ein etwa 2D Spiel mit Elementen der Logistik, Informatik und Tower Defense</a:t>
            </a:r>
          </a:p>
        </p:txBody>
      </p:sp>
      <p:pic>
        <p:nvPicPr>
          <p:cNvPr id="5" name="Picture 4" descr="A video game screen shot&#10;&#10;AI-generated content may be incorrect.">
            <a:extLst>
              <a:ext uri="{FF2B5EF4-FFF2-40B4-BE49-F238E27FC236}">
                <a16:creationId xmlns:a16="http://schemas.microsoft.com/office/drawing/2014/main" id="{80342D11-97F3-7B59-0F05-EC83CBD83A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3209" y="1607003"/>
            <a:ext cx="7287986" cy="3643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4878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8B3D1-BE42-7ABE-14D4-74A49A456A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Game flow</a:t>
            </a:r>
            <a:endParaRPr lang="LID4096" noProof="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D0209F2-D408-7F6E-F9CD-BE9EB920E7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328" y="3123482"/>
            <a:ext cx="2829320" cy="2848373"/>
          </a:xfrm>
          <a:prstGeom prst="rect">
            <a:avLst/>
          </a:prstGeom>
        </p:spPr>
      </p:pic>
      <p:pic>
        <p:nvPicPr>
          <p:cNvPr id="11" name="Picture 10" descr="A video game screen shot of a game&#10;&#10;AI-generated content may be incorrect.">
            <a:extLst>
              <a:ext uri="{FF2B5EF4-FFF2-40B4-BE49-F238E27FC236}">
                <a16:creationId xmlns:a16="http://schemas.microsoft.com/office/drawing/2014/main" id="{4CDBC933-44C7-CCA3-361C-291B95A25B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9806" y="580627"/>
            <a:ext cx="5063774" cy="2848373"/>
          </a:xfrm>
          <a:prstGeom prst="rect">
            <a:avLst/>
          </a:prstGeom>
        </p:spPr>
      </p:pic>
      <p:pic>
        <p:nvPicPr>
          <p:cNvPr id="13" name="Picture 12" descr="A video game screen shot of a field with many round structures&#10;&#10;AI-generated content may be incorrect.">
            <a:extLst>
              <a:ext uri="{FF2B5EF4-FFF2-40B4-BE49-F238E27FC236}">
                <a16:creationId xmlns:a16="http://schemas.microsoft.com/office/drawing/2014/main" id="{1F297317-8040-9DB8-A57B-1FDBFAA568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0916" y="3833612"/>
            <a:ext cx="3809524" cy="2542857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503E63CC-D076-1452-D2E4-C92BEB9D9DEE}"/>
              </a:ext>
            </a:extLst>
          </p:cNvPr>
          <p:cNvGrpSpPr/>
          <p:nvPr/>
        </p:nvGrpSpPr>
        <p:grpSpPr>
          <a:xfrm>
            <a:off x="2740464" y="1983024"/>
            <a:ext cx="1452240" cy="921600"/>
            <a:chOff x="2740464" y="1983024"/>
            <a:chExt cx="1452240" cy="921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DA6FD3CB-A61F-0276-FCDC-E9DA1380F264}"/>
                    </a:ext>
                  </a:extLst>
                </p14:cNvPr>
                <p14:cNvContentPartPr/>
                <p14:nvPr/>
              </p14:nvContentPartPr>
              <p14:xfrm>
                <a:off x="2740464" y="2092824"/>
                <a:ext cx="1429920" cy="8118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DA6FD3CB-A61F-0276-FCDC-E9DA1380F264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677824" y="2029824"/>
                  <a:ext cx="1555560" cy="9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80AFDD9F-0E30-8859-3B9A-577C95A43B11}"/>
                    </a:ext>
                  </a:extLst>
                </p14:cNvPr>
                <p14:cNvContentPartPr/>
                <p14:nvPr/>
              </p14:nvContentPartPr>
              <p14:xfrm>
                <a:off x="3937824" y="2080584"/>
                <a:ext cx="254880" cy="30420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80AFDD9F-0E30-8859-3B9A-577C95A43B11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875184" y="2017584"/>
                  <a:ext cx="380520" cy="42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66C6E0AE-7D2A-1054-2908-D5F0B5D7C190}"/>
                    </a:ext>
                  </a:extLst>
                </p14:cNvPr>
                <p14:cNvContentPartPr/>
                <p14:nvPr/>
              </p14:nvContentPartPr>
              <p14:xfrm>
                <a:off x="3757464" y="1983024"/>
                <a:ext cx="402480" cy="8208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66C6E0AE-7D2A-1054-2908-D5F0B5D7C190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694464" y="1920024"/>
                  <a:ext cx="528120" cy="207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0942B2E-DE06-8571-4AA2-B98DB56DE642}"/>
              </a:ext>
            </a:extLst>
          </p:cNvPr>
          <p:cNvGrpSpPr/>
          <p:nvPr/>
        </p:nvGrpSpPr>
        <p:grpSpPr>
          <a:xfrm>
            <a:off x="9760464" y="2117304"/>
            <a:ext cx="592200" cy="1262520"/>
            <a:chOff x="9760464" y="2117304"/>
            <a:chExt cx="592200" cy="1262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7CEDD1BB-904A-BEDA-B2EE-15AE7754F235}"/>
                    </a:ext>
                  </a:extLst>
                </p14:cNvPr>
                <p14:cNvContentPartPr/>
                <p14:nvPr/>
              </p14:nvContentPartPr>
              <p14:xfrm>
                <a:off x="9760464" y="2117304"/>
                <a:ext cx="483480" cy="125568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7CEDD1BB-904A-BEDA-B2EE-15AE7754F235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9697824" y="2054304"/>
                  <a:ext cx="609120" cy="138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5F8ACA90-AFD3-EE66-37A4-37E54DF9319D}"/>
                    </a:ext>
                  </a:extLst>
                </p14:cNvPr>
                <p14:cNvContentPartPr/>
                <p14:nvPr/>
              </p14:nvContentPartPr>
              <p14:xfrm>
                <a:off x="10274184" y="3015144"/>
                <a:ext cx="78480" cy="33732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5F8ACA90-AFD3-EE66-37A4-37E54DF9319D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0211544" y="2952504"/>
                  <a:ext cx="204120" cy="46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4F51ABFF-5990-8799-41DF-4B6386A64C89}"/>
                    </a:ext>
                  </a:extLst>
                </p14:cNvPr>
                <p14:cNvContentPartPr/>
                <p14:nvPr/>
              </p14:nvContentPartPr>
              <p14:xfrm>
                <a:off x="9989424" y="3166344"/>
                <a:ext cx="209520" cy="21348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4F51ABFF-5990-8799-41DF-4B6386A64C89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9926784" y="3103344"/>
                  <a:ext cx="335160" cy="3391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6759EF59-4EC3-AD48-227A-53B5C74DEF00}"/>
              </a:ext>
            </a:extLst>
          </p:cNvPr>
          <p:cNvSpPr txBox="1"/>
          <p:nvPr/>
        </p:nvSpPr>
        <p:spPr>
          <a:xfrm>
            <a:off x="4159944" y="4059936"/>
            <a:ext cx="262490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Man </a:t>
            </a:r>
            <a:r>
              <a:rPr lang="en-US" dirty="0" err="1"/>
              <a:t>beginnt</a:t>
            </a:r>
            <a:r>
              <a:rPr lang="en-US" dirty="0"/>
              <a:t> </a:t>
            </a:r>
            <a:r>
              <a:rPr lang="en-US" dirty="0" err="1"/>
              <a:t>mit</a:t>
            </a:r>
            <a:r>
              <a:rPr lang="en-US" dirty="0"/>
              <a:t> der Ernte und </a:t>
            </a:r>
            <a:r>
              <a:rPr lang="en-US" dirty="0" err="1"/>
              <a:t>Verarbeitung</a:t>
            </a:r>
            <a:r>
              <a:rPr lang="en-US" dirty="0"/>
              <a:t>  von </a:t>
            </a:r>
            <a:r>
              <a:rPr lang="en-US" dirty="0" err="1"/>
              <a:t>Ressourcen</a:t>
            </a:r>
            <a:endParaRPr lang="en-US" dirty="0"/>
          </a:p>
          <a:p>
            <a:endParaRPr lang="en-US" dirty="0"/>
          </a:p>
          <a:p>
            <a:r>
              <a:rPr lang="en-US" dirty="0"/>
              <a:t>Man </a:t>
            </a:r>
            <a:r>
              <a:rPr lang="en-US" dirty="0" err="1"/>
              <a:t>nutzt</a:t>
            </a:r>
            <a:r>
              <a:rPr lang="en-US" dirty="0"/>
              <a:t> die </a:t>
            </a:r>
            <a:r>
              <a:rPr lang="en-US" dirty="0" err="1"/>
              <a:t>Produkten</a:t>
            </a:r>
            <a:r>
              <a:rPr lang="en-US" dirty="0"/>
              <a:t> für die </a:t>
            </a:r>
            <a:r>
              <a:rPr lang="en-US" dirty="0" err="1"/>
              <a:t>Entwicklung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8277394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205EBD-9ED9-293E-1F48-D8A295113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Game flow</a:t>
            </a:r>
            <a:endParaRPr lang="en-CH" dirty="0"/>
          </a:p>
        </p:txBody>
      </p:sp>
      <p:pic>
        <p:nvPicPr>
          <p:cNvPr id="5" name="Content Placeholder 4" descr="A video game screen shot of a field of machinery&#10;&#10;AI-generated content may be incorrect.">
            <a:extLst>
              <a:ext uri="{FF2B5EF4-FFF2-40B4-BE49-F238E27FC236}">
                <a16:creationId xmlns:a16="http://schemas.microsoft.com/office/drawing/2014/main" id="{F00C4E43-6C56-1E44-B4D5-EABEDEEF7A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983" y="3014749"/>
            <a:ext cx="3518122" cy="3325725"/>
          </a:xfrm>
        </p:spPr>
      </p:pic>
      <p:pic>
        <p:nvPicPr>
          <p:cNvPr id="9" name="Picture 8" descr="A computer generated image of a circuit board&#10;&#10;AI-generated content may be incorrect.">
            <a:extLst>
              <a:ext uri="{FF2B5EF4-FFF2-40B4-BE49-F238E27FC236}">
                <a16:creationId xmlns:a16="http://schemas.microsoft.com/office/drawing/2014/main" id="{76CEAF2F-CBD6-CBB8-FF54-CE2E1F969F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8457" y="365125"/>
            <a:ext cx="4894434" cy="2936660"/>
          </a:xfrm>
          <a:prstGeom prst="rect">
            <a:avLst/>
          </a:prstGeom>
        </p:spPr>
      </p:pic>
      <p:pic>
        <p:nvPicPr>
          <p:cNvPr id="11" name="Picture 10" descr="A rocket launching from a space ship&#10;&#10;AI-generated content may be incorrect.">
            <a:extLst>
              <a:ext uri="{FF2B5EF4-FFF2-40B4-BE49-F238E27FC236}">
                <a16:creationId xmlns:a16="http://schemas.microsoft.com/office/drawing/2014/main" id="{A94917BF-49C9-4388-CD23-FC7B5C5BB5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1015" y="3465585"/>
            <a:ext cx="4737697" cy="286367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71D79886-A893-D3BE-6EF7-1662AB2B1537}"/>
                  </a:ext>
                </a:extLst>
              </p14:cNvPr>
              <p14:cNvContentPartPr/>
              <p14:nvPr/>
            </p14:nvContentPartPr>
            <p14:xfrm>
              <a:off x="2544984" y="1832544"/>
              <a:ext cx="1399320" cy="92592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71D79886-A893-D3BE-6EF7-1662AB2B153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482344" y="1769904"/>
                <a:ext cx="1524960" cy="1051560"/>
              </a:xfrm>
              <a:prstGeom prst="rect">
                <a:avLst/>
              </a:prstGeom>
            </p:spPr>
          </p:pic>
        </mc:Fallback>
      </mc:AlternateContent>
      <p:grpSp>
        <p:nvGrpSpPr>
          <p:cNvPr id="20" name="Group 19">
            <a:extLst>
              <a:ext uri="{FF2B5EF4-FFF2-40B4-BE49-F238E27FC236}">
                <a16:creationId xmlns:a16="http://schemas.microsoft.com/office/drawing/2014/main" id="{1EF684BA-5049-CBF6-E302-C8E8228082C5}"/>
              </a:ext>
            </a:extLst>
          </p:cNvPr>
          <p:cNvGrpSpPr/>
          <p:nvPr/>
        </p:nvGrpSpPr>
        <p:grpSpPr>
          <a:xfrm>
            <a:off x="3384144" y="1759104"/>
            <a:ext cx="592200" cy="388080"/>
            <a:chOff x="3384144" y="1759104"/>
            <a:chExt cx="592200" cy="388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2808719A-3E3E-B092-76FA-3022D9861599}"/>
                    </a:ext>
                  </a:extLst>
                </p14:cNvPr>
                <p14:cNvContentPartPr/>
                <p14:nvPr/>
              </p14:nvContentPartPr>
              <p14:xfrm>
                <a:off x="3691224" y="1812024"/>
                <a:ext cx="285120" cy="3351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2808719A-3E3E-B092-76FA-3022D9861599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628224" y="1749384"/>
                  <a:ext cx="410760" cy="46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9CF0764F-06A6-E12B-6AC8-687F778DEA1B}"/>
                    </a:ext>
                  </a:extLst>
                </p14:cNvPr>
                <p14:cNvContentPartPr/>
                <p14:nvPr/>
              </p14:nvContentPartPr>
              <p14:xfrm>
                <a:off x="3384144" y="1759104"/>
                <a:ext cx="529560" cy="849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9CF0764F-06A6-E12B-6AC8-687F778DEA1B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321504" y="1696104"/>
                  <a:ext cx="655200" cy="210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03B00BF-A52A-59B5-FA1C-8A9A0CA67796}"/>
              </a:ext>
            </a:extLst>
          </p:cNvPr>
          <p:cNvGrpSpPr/>
          <p:nvPr/>
        </p:nvGrpSpPr>
        <p:grpSpPr>
          <a:xfrm>
            <a:off x="9612683" y="2165265"/>
            <a:ext cx="594360" cy="1300320"/>
            <a:chOff x="9644544" y="1754064"/>
            <a:chExt cx="594360" cy="1300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D8D4EF31-0E64-57A2-8C6E-FB130487EE95}"/>
                    </a:ext>
                  </a:extLst>
                </p14:cNvPr>
                <p14:cNvContentPartPr/>
                <p14:nvPr/>
              </p14:nvContentPartPr>
              <p14:xfrm>
                <a:off x="9644544" y="1754064"/>
                <a:ext cx="530640" cy="12369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D8D4EF31-0E64-57A2-8C6E-FB130487EE95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9581904" y="1691064"/>
                  <a:ext cx="656280" cy="136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F259AB09-BF3C-1C55-3BAC-82C596EF5056}"/>
                    </a:ext>
                  </a:extLst>
                </p14:cNvPr>
                <p14:cNvContentPartPr/>
                <p14:nvPr/>
              </p14:nvContentPartPr>
              <p14:xfrm>
                <a:off x="10192824" y="2587464"/>
                <a:ext cx="46080" cy="46692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F259AB09-BF3C-1C55-3BAC-82C596EF5056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0130184" y="2524464"/>
                  <a:ext cx="171720" cy="59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8EFA0162-4B58-3EA0-D45E-751E6957681E}"/>
                    </a:ext>
                  </a:extLst>
                </p14:cNvPr>
                <p14:cNvContentPartPr/>
                <p14:nvPr/>
              </p14:nvContentPartPr>
              <p14:xfrm>
                <a:off x="9856584" y="2751264"/>
                <a:ext cx="335880" cy="2991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8EFA0162-4B58-3EA0-D45E-751E6957681E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9793584" y="2688624"/>
                  <a:ext cx="461520" cy="4248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C554C129-23AA-A7D2-2E19-06906B4B40EA}"/>
              </a:ext>
            </a:extLst>
          </p:cNvPr>
          <p:cNvSpPr txBox="1"/>
          <p:nvPr/>
        </p:nvSpPr>
        <p:spPr>
          <a:xfrm>
            <a:off x="4528457" y="3739896"/>
            <a:ext cx="232184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Dann </a:t>
            </a:r>
            <a:r>
              <a:rPr lang="en-US" dirty="0" err="1"/>
              <a:t>verbessert</a:t>
            </a:r>
            <a:r>
              <a:rPr lang="en-US" dirty="0"/>
              <a:t> </a:t>
            </a:r>
            <a:r>
              <a:rPr lang="en-US" dirty="0" err="1"/>
              <a:t>sich</a:t>
            </a:r>
            <a:r>
              <a:rPr lang="en-US" dirty="0"/>
              <a:t> die Ernte und die </a:t>
            </a:r>
            <a:r>
              <a:rPr lang="en-US" dirty="0" err="1"/>
              <a:t>Verarbeitung</a:t>
            </a:r>
            <a:r>
              <a:rPr lang="en-US" dirty="0"/>
              <a:t> </a:t>
            </a:r>
            <a:r>
              <a:rPr lang="en-US" dirty="0" err="1"/>
              <a:t>wird</a:t>
            </a:r>
            <a:r>
              <a:rPr lang="en-US" dirty="0"/>
              <a:t> </a:t>
            </a:r>
            <a:r>
              <a:rPr lang="en-US" dirty="0" err="1"/>
              <a:t>komplizierter</a:t>
            </a:r>
            <a:endParaRPr lang="en-US" dirty="0"/>
          </a:p>
          <a:p>
            <a:endParaRPr lang="en-US" dirty="0"/>
          </a:p>
          <a:p>
            <a:r>
              <a:rPr lang="en-US" dirty="0"/>
              <a:t>Spiel Ziel </a:t>
            </a:r>
            <a:r>
              <a:rPr lang="en-US" dirty="0" err="1"/>
              <a:t>ist</a:t>
            </a:r>
            <a:r>
              <a:rPr lang="en-US" dirty="0"/>
              <a:t>, </a:t>
            </a:r>
            <a:r>
              <a:rPr lang="en-US" dirty="0" err="1"/>
              <a:t>eine</a:t>
            </a:r>
            <a:r>
              <a:rPr lang="en-US" dirty="0"/>
              <a:t> </a:t>
            </a:r>
            <a:r>
              <a:rPr lang="en-US" dirty="0" err="1"/>
              <a:t>Rakete</a:t>
            </a:r>
            <a:r>
              <a:rPr lang="en-US" dirty="0"/>
              <a:t> ins Weltraum </a:t>
            </a:r>
            <a:r>
              <a:rPr lang="en-US" dirty="0" err="1"/>
              <a:t>zu</a:t>
            </a:r>
            <a:r>
              <a:rPr lang="en-US" dirty="0"/>
              <a:t> </a:t>
            </a:r>
            <a:r>
              <a:rPr lang="en-US" dirty="0" err="1"/>
              <a:t>senden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249039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4964FF-720C-DF61-60B8-F7079FBD5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Geheime</a:t>
            </a:r>
            <a:r>
              <a:rPr lang="en-US" dirty="0"/>
              <a:t> Ziel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D7CA9A-A190-8214-CD90-C0C2643B05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7912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Das </a:t>
            </a:r>
            <a:r>
              <a:rPr lang="en-US" dirty="0" err="1"/>
              <a:t>Geheim</a:t>
            </a:r>
            <a:r>
              <a:rPr lang="en-US" dirty="0"/>
              <a:t> für </a:t>
            </a:r>
            <a:r>
              <a:rPr lang="en-US" dirty="0" err="1"/>
              <a:t>Gewinn</a:t>
            </a:r>
            <a:r>
              <a:rPr lang="en-US" dirty="0"/>
              <a:t> </a:t>
            </a:r>
            <a:r>
              <a:rPr lang="en-US" dirty="0" err="1"/>
              <a:t>ist</a:t>
            </a:r>
            <a:r>
              <a:rPr lang="en-US" dirty="0"/>
              <a:t> </a:t>
            </a:r>
            <a:r>
              <a:rPr lang="en-US" dirty="0" err="1"/>
              <a:t>Planung</a:t>
            </a:r>
            <a:r>
              <a:rPr lang="en-US" dirty="0"/>
              <a:t>. </a:t>
            </a:r>
          </a:p>
          <a:p>
            <a:pPr marL="0" indent="0">
              <a:buNone/>
            </a:pPr>
            <a:r>
              <a:rPr lang="en-US" dirty="0" err="1"/>
              <a:t>Genaue</a:t>
            </a:r>
            <a:r>
              <a:rPr lang="en-US" dirty="0"/>
              <a:t> </a:t>
            </a:r>
            <a:r>
              <a:rPr lang="en-US" dirty="0" err="1"/>
              <a:t>Untersuchung</a:t>
            </a:r>
            <a:r>
              <a:rPr lang="en-US" dirty="0"/>
              <a:t> der </a:t>
            </a:r>
            <a:r>
              <a:rPr lang="en-US" dirty="0" err="1"/>
              <a:t>Beziehungen</a:t>
            </a:r>
            <a:r>
              <a:rPr lang="en-US" dirty="0"/>
              <a:t> </a:t>
            </a:r>
            <a:r>
              <a:rPr lang="en-US" dirty="0" err="1"/>
              <a:t>zwischen</a:t>
            </a:r>
            <a:r>
              <a:rPr lang="en-US" dirty="0"/>
              <a:t> </a:t>
            </a:r>
            <a:r>
              <a:rPr lang="en-US" dirty="0" err="1"/>
              <a:t>Produktionen</a:t>
            </a:r>
            <a:r>
              <a:rPr lang="en-US" dirty="0"/>
              <a:t> und </a:t>
            </a:r>
            <a:r>
              <a:rPr lang="en-US" dirty="0" err="1"/>
              <a:t>Berücksichtigung</a:t>
            </a:r>
            <a:r>
              <a:rPr lang="en-US" dirty="0"/>
              <a:t> des </a:t>
            </a:r>
            <a:r>
              <a:rPr lang="en-US" dirty="0" err="1"/>
              <a:t>Wachstums</a:t>
            </a:r>
            <a:r>
              <a:rPr lang="en-US" dirty="0"/>
              <a:t> von </a:t>
            </a:r>
            <a:r>
              <a:rPr lang="en-US" dirty="0" err="1"/>
              <a:t>Fabriken</a:t>
            </a:r>
            <a:r>
              <a:rPr lang="en-US" dirty="0"/>
              <a:t> </a:t>
            </a:r>
            <a:r>
              <a:rPr lang="en-US" dirty="0" err="1"/>
              <a:t>ist</a:t>
            </a:r>
            <a:r>
              <a:rPr lang="en-US" dirty="0"/>
              <a:t> der Weg, </a:t>
            </a:r>
            <a:r>
              <a:rPr lang="en-US" dirty="0" err="1"/>
              <a:t>erfolgreich</a:t>
            </a:r>
            <a:r>
              <a:rPr lang="en-US" dirty="0"/>
              <a:t> </a:t>
            </a:r>
            <a:r>
              <a:rPr lang="en-US" dirty="0" err="1"/>
              <a:t>zu</a:t>
            </a:r>
            <a:r>
              <a:rPr lang="en-US" dirty="0"/>
              <a:t> </a:t>
            </a:r>
            <a:r>
              <a:rPr lang="en-US" dirty="0" err="1"/>
              <a:t>werden</a:t>
            </a:r>
            <a:r>
              <a:rPr lang="en-US" dirty="0"/>
              <a:t>.</a:t>
            </a:r>
            <a:endParaRPr lang="en-CH" dirty="0"/>
          </a:p>
        </p:txBody>
      </p:sp>
      <p:pic>
        <p:nvPicPr>
          <p:cNvPr id="5" name="Picture 4" descr="A screenshot of a video game&#10;&#10;AI-generated content may be incorrect.">
            <a:extLst>
              <a:ext uri="{FF2B5EF4-FFF2-40B4-BE49-F238E27FC236}">
                <a16:creationId xmlns:a16="http://schemas.microsoft.com/office/drawing/2014/main" id="{47AB0B0B-6926-B8EB-FF7E-0686152246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0" y="3688443"/>
            <a:ext cx="4985657" cy="2804432"/>
          </a:xfrm>
          <a:prstGeom prst="rect">
            <a:avLst/>
          </a:prstGeom>
        </p:spPr>
      </p:pic>
      <p:pic>
        <p:nvPicPr>
          <p:cNvPr id="7" name="Picture 6" descr="A computer screen shot of a computer&#10;&#10;AI-generated content may be incorrect.">
            <a:extLst>
              <a:ext uri="{FF2B5EF4-FFF2-40B4-BE49-F238E27FC236}">
                <a16:creationId xmlns:a16="http://schemas.microsoft.com/office/drawing/2014/main" id="{025AC271-B1D3-C451-C95C-2533C66F08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1" y="288472"/>
            <a:ext cx="4985656" cy="280443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E46226B-6717-0EE3-C75E-189CD07CC8B2}"/>
              </a:ext>
            </a:extLst>
          </p:cNvPr>
          <p:cNvSpPr txBox="1"/>
          <p:nvPr/>
        </p:nvSpPr>
        <p:spPr>
          <a:xfrm>
            <a:off x="8842248" y="3206007"/>
            <a:ext cx="722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vs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2300006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2FF898-C496-7A07-A024-0DDC08004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Erfahrung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162A85-E2DD-F8DE-3576-D63C265613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Bei </a:t>
            </a:r>
            <a:r>
              <a:rPr lang="en-US" dirty="0" err="1"/>
              <a:t>meiner</a:t>
            </a:r>
            <a:r>
              <a:rPr lang="en-US" dirty="0"/>
              <a:t> </a:t>
            </a:r>
            <a:r>
              <a:rPr lang="en-US" dirty="0" err="1"/>
              <a:t>Erster</a:t>
            </a:r>
            <a:r>
              <a:rPr lang="en-US" dirty="0"/>
              <a:t> spiel </a:t>
            </a:r>
            <a:r>
              <a:rPr lang="en-US" dirty="0" err="1"/>
              <a:t>habe</a:t>
            </a:r>
            <a:r>
              <a:rPr lang="en-US" dirty="0"/>
              <a:t> ich </a:t>
            </a:r>
            <a:r>
              <a:rPr lang="en-US" dirty="0" err="1"/>
              <a:t>nicht</a:t>
            </a:r>
            <a:r>
              <a:rPr lang="en-US" dirty="0"/>
              <a:t> </a:t>
            </a:r>
            <a:r>
              <a:rPr lang="en-US" dirty="0" err="1"/>
              <a:t>voraussgesehen</a:t>
            </a:r>
            <a:r>
              <a:rPr lang="en-US" dirty="0"/>
              <a:t>, </a:t>
            </a:r>
            <a:r>
              <a:rPr lang="en-US" dirty="0" err="1"/>
              <a:t>wie</a:t>
            </a:r>
            <a:r>
              <a:rPr lang="en-US" dirty="0"/>
              <a:t> </a:t>
            </a:r>
            <a:r>
              <a:rPr lang="en-US" dirty="0" err="1"/>
              <a:t>viel</a:t>
            </a:r>
            <a:r>
              <a:rPr lang="en-US" dirty="0"/>
              <a:t> die </a:t>
            </a:r>
            <a:r>
              <a:rPr lang="en-US" dirty="0" err="1"/>
              <a:t>Fabriken</a:t>
            </a:r>
            <a:r>
              <a:rPr lang="en-US" dirty="0"/>
              <a:t> </a:t>
            </a:r>
            <a:r>
              <a:rPr lang="en-US" dirty="0" err="1"/>
              <a:t>wachsen</a:t>
            </a:r>
            <a:r>
              <a:rPr lang="en-US" dirty="0"/>
              <a:t> </a:t>
            </a:r>
            <a:r>
              <a:rPr lang="en-US" dirty="0" err="1"/>
              <a:t>müssen</a:t>
            </a:r>
            <a:r>
              <a:rPr lang="en-US" dirty="0"/>
              <a:t> und </a:t>
            </a:r>
            <a:r>
              <a:rPr lang="en-US" dirty="0" err="1"/>
              <a:t>wie</a:t>
            </a:r>
            <a:r>
              <a:rPr lang="en-US" dirty="0"/>
              <a:t> </a:t>
            </a:r>
            <a:r>
              <a:rPr lang="en-US" dirty="0" err="1"/>
              <a:t>sehr</a:t>
            </a:r>
            <a:r>
              <a:rPr lang="en-US" dirty="0"/>
              <a:t> </a:t>
            </a:r>
            <a:r>
              <a:rPr lang="en-US" dirty="0" err="1"/>
              <a:t>effizient</a:t>
            </a:r>
            <a:r>
              <a:rPr lang="en-US" dirty="0"/>
              <a:t> </a:t>
            </a:r>
            <a:r>
              <a:rPr lang="en-US" dirty="0" err="1"/>
              <a:t>sie</a:t>
            </a:r>
            <a:r>
              <a:rPr lang="en-US" dirty="0"/>
              <a:t> sein </a:t>
            </a:r>
            <a:r>
              <a:rPr lang="en-US" dirty="0" err="1"/>
              <a:t>sollen</a:t>
            </a:r>
            <a:r>
              <a:rPr lang="en-US" dirty="0"/>
              <a:t>. Ich </a:t>
            </a:r>
            <a:r>
              <a:rPr lang="en-US" dirty="0" err="1"/>
              <a:t>habe</a:t>
            </a:r>
            <a:r>
              <a:rPr lang="en-US" dirty="0"/>
              <a:t> neu </a:t>
            </a:r>
            <a:r>
              <a:rPr lang="en-US" dirty="0" err="1"/>
              <a:t>angefangen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dirty="0"/>
              <a:t>Bei </a:t>
            </a:r>
            <a:r>
              <a:rPr lang="en-US" dirty="0" err="1"/>
              <a:t>nächste</a:t>
            </a:r>
            <a:r>
              <a:rPr lang="en-US" dirty="0"/>
              <a:t> Spiel </a:t>
            </a:r>
            <a:r>
              <a:rPr lang="en-US" dirty="0" err="1"/>
              <a:t>habe</a:t>
            </a:r>
            <a:r>
              <a:rPr lang="en-US" dirty="0"/>
              <a:t> ich das </a:t>
            </a:r>
            <a:r>
              <a:rPr lang="en-US" dirty="0" err="1"/>
              <a:t>Wachstum</a:t>
            </a:r>
            <a:r>
              <a:rPr lang="en-US" dirty="0"/>
              <a:t> </a:t>
            </a:r>
            <a:r>
              <a:rPr lang="en-US" dirty="0" err="1"/>
              <a:t>mehr</a:t>
            </a:r>
            <a:r>
              <a:rPr lang="en-US" dirty="0"/>
              <a:t> </a:t>
            </a:r>
            <a:r>
              <a:rPr lang="en-US" dirty="0" err="1"/>
              <a:t>berücksichtig</a:t>
            </a:r>
            <a:r>
              <a:rPr lang="en-US" dirty="0"/>
              <a:t>. Aber </a:t>
            </a:r>
            <a:r>
              <a:rPr lang="en-US" dirty="0" err="1"/>
              <a:t>dann</a:t>
            </a:r>
            <a:r>
              <a:rPr lang="en-US" dirty="0"/>
              <a:t> </a:t>
            </a:r>
            <a:r>
              <a:rPr lang="en-US" dirty="0" err="1"/>
              <a:t>ging</a:t>
            </a:r>
            <a:r>
              <a:rPr lang="en-US" dirty="0"/>
              <a:t> die Produktion </a:t>
            </a:r>
            <a:r>
              <a:rPr lang="en-US" dirty="0" err="1"/>
              <a:t>viel</a:t>
            </a:r>
            <a:r>
              <a:rPr lang="en-US" dirty="0"/>
              <a:t> </a:t>
            </a:r>
            <a:r>
              <a:rPr lang="en-US" dirty="0" err="1"/>
              <a:t>langsamer</a:t>
            </a:r>
            <a:r>
              <a:rPr lang="en-US" dirty="0"/>
              <a:t>. Und </a:t>
            </a:r>
            <a:r>
              <a:rPr lang="en-US" dirty="0" err="1"/>
              <a:t>etwas</a:t>
            </a:r>
            <a:r>
              <a:rPr lang="en-US" dirty="0"/>
              <a:t> </a:t>
            </a:r>
            <a:r>
              <a:rPr lang="en-US" dirty="0" err="1"/>
              <a:t>neues</a:t>
            </a:r>
            <a:r>
              <a:rPr lang="en-US" dirty="0"/>
              <a:t> </a:t>
            </a:r>
            <a:r>
              <a:rPr lang="en-US" dirty="0" err="1"/>
              <a:t>zu</a:t>
            </a:r>
            <a:r>
              <a:rPr lang="en-US" dirty="0"/>
              <a:t> </a:t>
            </a:r>
            <a:r>
              <a:rPr lang="en-US" dirty="0" err="1"/>
              <a:t>bauen</a:t>
            </a:r>
            <a:r>
              <a:rPr lang="en-US" dirty="0"/>
              <a:t> hat </a:t>
            </a:r>
            <a:r>
              <a:rPr lang="en-US" dirty="0" err="1"/>
              <a:t>viel</a:t>
            </a:r>
            <a:r>
              <a:rPr lang="en-US" dirty="0"/>
              <a:t> Zeit und </a:t>
            </a:r>
            <a:r>
              <a:rPr lang="en-US" dirty="0" err="1"/>
              <a:t>Aufwand</a:t>
            </a:r>
            <a:r>
              <a:rPr lang="en-US" dirty="0"/>
              <a:t> </a:t>
            </a:r>
            <a:r>
              <a:rPr lang="en-US" dirty="0" err="1"/>
              <a:t>gebracht</a:t>
            </a:r>
            <a:r>
              <a:rPr lang="en-US" dirty="0"/>
              <a:t>. Es war </a:t>
            </a:r>
            <a:r>
              <a:rPr lang="en-US" dirty="0" err="1"/>
              <a:t>zu</a:t>
            </a:r>
            <a:r>
              <a:rPr lang="en-US" dirty="0"/>
              <a:t> </a:t>
            </a:r>
            <a:r>
              <a:rPr lang="en-US" dirty="0" err="1"/>
              <a:t>langsam</a:t>
            </a:r>
            <a:r>
              <a:rPr lang="en-US" dirty="0"/>
              <a:t> und ich </a:t>
            </a:r>
            <a:r>
              <a:rPr lang="en-US" dirty="0" err="1"/>
              <a:t>habe</a:t>
            </a:r>
            <a:r>
              <a:rPr lang="en-US" dirty="0"/>
              <a:t> neu </a:t>
            </a:r>
            <a:r>
              <a:rPr lang="en-US" dirty="0" err="1"/>
              <a:t>Angefangen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768991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0176AA-9F14-D7DC-D03C-69F9ECABA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8A909A-5001-1DA7-6E0B-E897CEF2BC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2390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Es hat </a:t>
            </a:r>
            <a:r>
              <a:rPr lang="en-US" dirty="0" err="1"/>
              <a:t>sich</a:t>
            </a:r>
            <a:r>
              <a:rPr lang="en-US" dirty="0"/>
              <a:t> </a:t>
            </a:r>
            <a:r>
              <a:rPr lang="en-US" dirty="0" err="1"/>
              <a:t>nach</a:t>
            </a:r>
            <a:r>
              <a:rPr lang="en-US" dirty="0"/>
              <a:t> </a:t>
            </a:r>
            <a:r>
              <a:rPr lang="en-US" dirty="0" err="1"/>
              <a:t>mehreren</a:t>
            </a:r>
            <a:r>
              <a:rPr lang="en-US" dirty="0"/>
              <a:t> </a:t>
            </a:r>
            <a:r>
              <a:rPr lang="en-US" dirty="0" err="1"/>
              <a:t>Spielen</a:t>
            </a:r>
            <a:r>
              <a:rPr lang="en-US" dirty="0"/>
              <a:t> </a:t>
            </a:r>
            <a:r>
              <a:rPr lang="en-US" dirty="0" err="1"/>
              <a:t>nicht</a:t>
            </a:r>
            <a:r>
              <a:rPr lang="en-US" dirty="0"/>
              <a:t> </a:t>
            </a:r>
            <a:r>
              <a:rPr lang="en-US" dirty="0" err="1"/>
              <a:t>verbessert</a:t>
            </a:r>
            <a:r>
              <a:rPr lang="en-US" dirty="0"/>
              <a:t>. Es </a:t>
            </a:r>
            <a:r>
              <a:rPr lang="en-US" dirty="0" err="1"/>
              <a:t>geht</a:t>
            </a:r>
            <a:r>
              <a:rPr lang="en-US" dirty="0"/>
              <a:t> </a:t>
            </a:r>
            <a:r>
              <a:rPr lang="en-US" dirty="0" err="1"/>
              <a:t>zu</a:t>
            </a:r>
            <a:r>
              <a:rPr lang="en-US" dirty="0"/>
              <a:t> </a:t>
            </a:r>
            <a:r>
              <a:rPr lang="en-US" dirty="0" err="1"/>
              <a:t>langsam</a:t>
            </a:r>
            <a:r>
              <a:rPr lang="en-US" dirty="0"/>
              <a:t>. </a:t>
            </a:r>
            <a:r>
              <a:rPr lang="en-US" dirty="0" err="1"/>
              <a:t>Warum</a:t>
            </a:r>
            <a:r>
              <a:rPr lang="en-US" dirty="0"/>
              <a:t>? </a:t>
            </a:r>
          </a:p>
          <a:p>
            <a:pPr marL="0" indent="0">
              <a:buNone/>
            </a:pPr>
            <a:r>
              <a:rPr lang="en-US" dirty="0" err="1"/>
              <a:t>Entweder</a:t>
            </a:r>
            <a:r>
              <a:rPr lang="en-US" dirty="0"/>
              <a:t> </a:t>
            </a:r>
            <a:r>
              <a:rPr lang="en-US" dirty="0" err="1"/>
              <a:t>ist</a:t>
            </a:r>
            <a:r>
              <a:rPr lang="en-US" dirty="0"/>
              <a:t> die Fabrik </a:t>
            </a:r>
            <a:r>
              <a:rPr lang="en-US" dirty="0" err="1"/>
              <a:t>zu</a:t>
            </a:r>
            <a:r>
              <a:rPr lang="en-US" dirty="0"/>
              <a:t> </a:t>
            </a:r>
            <a:r>
              <a:rPr lang="en-US" dirty="0" err="1"/>
              <a:t>klein</a:t>
            </a:r>
            <a:r>
              <a:rPr lang="en-US" dirty="0"/>
              <a:t> (was die </a:t>
            </a:r>
            <a:r>
              <a:rPr lang="en-US" dirty="0" err="1"/>
              <a:t>weiteren</a:t>
            </a:r>
            <a:r>
              <a:rPr lang="en-US" dirty="0"/>
              <a:t> </a:t>
            </a:r>
            <a:r>
              <a:rPr lang="en-US" dirty="0" err="1"/>
              <a:t>Produktionen</a:t>
            </a:r>
            <a:r>
              <a:rPr lang="en-US" dirty="0"/>
              <a:t> </a:t>
            </a:r>
            <a:r>
              <a:rPr lang="en-US" dirty="0" err="1"/>
              <a:t>verlangsamt</a:t>
            </a:r>
            <a:r>
              <a:rPr lang="en-US" dirty="0"/>
              <a:t>).</a:t>
            </a:r>
          </a:p>
          <a:p>
            <a:pPr marL="0" indent="0">
              <a:buNone/>
            </a:pPr>
            <a:r>
              <a:rPr lang="en-US" dirty="0"/>
              <a:t>Oder </a:t>
            </a:r>
            <a:r>
              <a:rPr lang="en-US" dirty="0" err="1"/>
              <a:t>produziere</a:t>
            </a:r>
            <a:r>
              <a:rPr lang="en-US" dirty="0"/>
              <a:t> ich </a:t>
            </a:r>
            <a:r>
              <a:rPr lang="en-US" dirty="0" err="1"/>
              <a:t>zu</a:t>
            </a:r>
            <a:r>
              <a:rPr lang="en-US" dirty="0"/>
              <a:t> </a:t>
            </a:r>
            <a:r>
              <a:rPr lang="en-US" dirty="0" err="1"/>
              <a:t>wenig</a:t>
            </a:r>
            <a:r>
              <a:rPr lang="en-US" dirty="0"/>
              <a:t> (</a:t>
            </a:r>
            <a:r>
              <a:rPr lang="en-US" dirty="0" err="1"/>
              <a:t>weil</a:t>
            </a:r>
            <a:r>
              <a:rPr lang="en-US" dirty="0"/>
              <a:t> die Fabrik </a:t>
            </a:r>
            <a:r>
              <a:rPr lang="en-US" dirty="0" err="1"/>
              <a:t>zu</a:t>
            </a:r>
            <a:r>
              <a:rPr lang="en-US" dirty="0"/>
              <a:t> </a:t>
            </a:r>
            <a:r>
              <a:rPr lang="en-US" dirty="0" err="1"/>
              <a:t>wenig</a:t>
            </a:r>
            <a:r>
              <a:rPr lang="en-US" dirty="0"/>
              <a:t> Teilen </a:t>
            </a:r>
            <a:r>
              <a:rPr lang="en-US" dirty="0" err="1"/>
              <a:t>bekommt</a:t>
            </a:r>
            <a:r>
              <a:rPr lang="en-US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9668E8-EB4E-1470-8D35-20900F55A46D}"/>
              </a:ext>
            </a:extLst>
          </p:cNvPr>
          <p:cNvSpPr txBox="1"/>
          <p:nvPr/>
        </p:nvSpPr>
        <p:spPr>
          <a:xfrm>
            <a:off x="8591550" y="1133475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Bild 1</a:t>
            </a:r>
            <a:endParaRPr lang="en-CH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BB0927-849D-9643-BA7F-2C842BF0EF48}"/>
              </a:ext>
            </a:extLst>
          </p:cNvPr>
          <p:cNvSpPr txBox="1"/>
          <p:nvPr/>
        </p:nvSpPr>
        <p:spPr>
          <a:xfrm>
            <a:off x="8658225" y="3533775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Bild 2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1083246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4D52C-6135-ACD1-2FBA-639472743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Was </a:t>
            </a:r>
            <a:r>
              <a:rPr lang="en-US" dirty="0" err="1"/>
              <a:t>wäre</a:t>
            </a:r>
            <a:r>
              <a:rPr lang="en-US" dirty="0"/>
              <a:t>, </a:t>
            </a:r>
            <a:r>
              <a:rPr lang="en-US" dirty="0" err="1"/>
              <a:t>wenn</a:t>
            </a:r>
            <a:r>
              <a:rPr lang="en-US" dirty="0"/>
              <a:t>…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CE6E28-5B8E-6C3E-759C-15ABBD8B51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Ich </a:t>
            </a:r>
            <a:r>
              <a:rPr lang="en-US" dirty="0" err="1"/>
              <a:t>merke</a:t>
            </a:r>
            <a:r>
              <a:rPr lang="en-US" dirty="0"/>
              <a:t> das Problem </a:t>
            </a:r>
            <a:r>
              <a:rPr lang="en-US" dirty="0" err="1"/>
              <a:t>nie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dirty="0"/>
              <a:t>Was </a:t>
            </a:r>
            <a:r>
              <a:rPr lang="en-US" dirty="0" err="1"/>
              <a:t>wäre</a:t>
            </a:r>
            <a:r>
              <a:rPr lang="en-US" dirty="0"/>
              <a:t>, </a:t>
            </a:r>
            <a:r>
              <a:rPr lang="en-US" dirty="0" err="1"/>
              <a:t>wenn</a:t>
            </a:r>
            <a:r>
              <a:rPr lang="en-US" dirty="0"/>
              <a:t> ich </a:t>
            </a:r>
            <a:r>
              <a:rPr lang="en-US" dirty="0" err="1"/>
              <a:t>zeigen</a:t>
            </a:r>
            <a:r>
              <a:rPr lang="en-US" dirty="0"/>
              <a:t> </a:t>
            </a:r>
            <a:r>
              <a:rPr lang="en-US" dirty="0" err="1"/>
              <a:t>könnte</a:t>
            </a:r>
            <a:r>
              <a:rPr lang="en-US" dirty="0"/>
              <a:t>, an </a:t>
            </a:r>
            <a:r>
              <a:rPr lang="en-US" dirty="0" err="1"/>
              <a:t>welchem</a:t>
            </a:r>
            <a:r>
              <a:rPr lang="en-US" dirty="0"/>
              <a:t> </a:t>
            </a:r>
            <a:r>
              <a:rPr lang="en-US" dirty="0" err="1"/>
              <a:t>Punkt</a:t>
            </a:r>
            <a:r>
              <a:rPr lang="en-US" dirty="0"/>
              <a:t> in der Produktion </a:t>
            </a:r>
            <a:r>
              <a:rPr lang="en-US" dirty="0" err="1"/>
              <a:t>ein</a:t>
            </a:r>
            <a:r>
              <a:rPr lang="en-US" dirty="0"/>
              <a:t> </a:t>
            </a:r>
            <a:r>
              <a:rPr lang="en-US" dirty="0" err="1"/>
              <a:t>Ungleichgewicht</a:t>
            </a:r>
            <a:r>
              <a:rPr lang="en-US" dirty="0"/>
              <a:t> </a:t>
            </a:r>
            <a:r>
              <a:rPr lang="en-US" dirty="0" err="1"/>
              <a:t>auftritt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dirty="0"/>
              <a:t>Was </a:t>
            </a:r>
            <a:r>
              <a:rPr lang="en-US" dirty="0" err="1"/>
              <a:t>wäre</a:t>
            </a:r>
            <a:r>
              <a:rPr lang="en-US" dirty="0"/>
              <a:t>, </a:t>
            </a:r>
            <a:r>
              <a:rPr lang="en-US" dirty="0" err="1"/>
              <a:t>wenn</a:t>
            </a:r>
            <a:r>
              <a:rPr lang="en-US" dirty="0"/>
              <a:t> ich den </a:t>
            </a:r>
            <a:r>
              <a:rPr lang="en-US" dirty="0" err="1"/>
              <a:t>aktuellen</a:t>
            </a:r>
            <a:r>
              <a:rPr lang="en-US" dirty="0"/>
              <a:t> Status der Produktion </a:t>
            </a:r>
            <a:r>
              <a:rPr lang="en-US" dirty="0" err="1"/>
              <a:t>eingeben</a:t>
            </a:r>
            <a:r>
              <a:rPr lang="en-US" dirty="0"/>
              <a:t> </a:t>
            </a:r>
            <a:r>
              <a:rPr lang="en-US" dirty="0" err="1"/>
              <a:t>könnte</a:t>
            </a:r>
            <a:r>
              <a:rPr lang="en-US" dirty="0"/>
              <a:t>, um </a:t>
            </a:r>
            <a:r>
              <a:rPr lang="en-US" dirty="0" err="1"/>
              <a:t>eine</a:t>
            </a:r>
            <a:r>
              <a:rPr lang="en-US" dirty="0"/>
              <a:t> </a:t>
            </a:r>
            <a:r>
              <a:rPr lang="en-US" dirty="0" err="1"/>
              <a:t>Analyse</a:t>
            </a:r>
            <a:r>
              <a:rPr lang="en-US" dirty="0"/>
              <a:t> </a:t>
            </a:r>
            <a:r>
              <a:rPr lang="en-US" dirty="0" err="1"/>
              <a:t>zu</a:t>
            </a:r>
            <a:r>
              <a:rPr lang="en-US" dirty="0"/>
              <a:t> </a:t>
            </a:r>
            <a:r>
              <a:rPr lang="en-US" dirty="0" err="1"/>
              <a:t>erhalten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7751358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0F2AC-C967-8257-3091-D16ECB1B1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…es </a:t>
            </a:r>
            <a:r>
              <a:rPr lang="en-US" dirty="0" err="1"/>
              <a:t>dafür</a:t>
            </a:r>
            <a:r>
              <a:rPr lang="en-US" dirty="0"/>
              <a:t> </a:t>
            </a:r>
            <a:r>
              <a:rPr lang="en-US" dirty="0" err="1"/>
              <a:t>eine</a:t>
            </a:r>
            <a:r>
              <a:rPr lang="en-US" dirty="0"/>
              <a:t> </a:t>
            </a:r>
            <a:r>
              <a:rPr lang="en-US" dirty="0" err="1"/>
              <a:t>Applikation</a:t>
            </a:r>
            <a:r>
              <a:rPr lang="en-US" dirty="0"/>
              <a:t> </a:t>
            </a:r>
            <a:r>
              <a:rPr lang="en-US" dirty="0" err="1"/>
              <a:t>gäbe</a:t>
            </a:r>
            <a:r>
              <a:rPr lang="en-US" dirty="0"/>
              <a:t>?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1C6AF5-47DC-1F5C-6BA9-81ED40A9DE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Eine </a:t>
            </a:r>
            <a:r>
              <a:rPr lang="en-US" dirty="0" err="1"/>
              <a:t>Applikation</a:t>
            </a:r>
            <a:r>
              <a:rPr lang="en-US" dirty="0"/>
              <a:t>, wo man die </a:t>
            </a:r>
            <a:r>
              <a:rPr lang="en-US" dirty="0" err="1"/>
              <a:t>anzahl</a:t>
            </a:r>
            <a:r>
              <a:rPr lang="en-US" dirty="0"/>
              <a:t> </a:t>
            </a:r>
            <a:r>
              <a:rPr lang="en-US" dirty="0" err="1"/>
              <a:t>Maschinen</a:t>
            </a:r>
            <a:r>
              <a:rPr lang="en-US" dirty="0"/>
              <a:t> und </a:t>
            </a:r>
            <a:r>
              <a:rPr lang="en-US" dirty="0" err="1"/>
              <a:t>ihre</a:t>
            </a:r>
            <a:r>
              <a:rPr lang="en-US" dirty="0"/>
              <a:t> Aufgabe </a:t>
            </a:r>
            <a:r>
              <a:rPr lang="en-US" dirty="0" err="1"/>
              <a:t>eingibt</a:t>
            </a:r>
            <a:r>
              <a:rPr lang="en-US" dirty="0"/>
              <a:t> und </a:t>
            </a:r>
            <a:r>
              <a:rPr lang="en-US" dirty="0" err="1"/>
              <a:t>dafür</a:t>
            </a:r>
            <a:r>
              <a:rPr lang="en-US" dirty="0"/>
              <a:t> </a:t>
            </a:r>
            <a:r>
              <a:rPr lang="en-US" dirty="0" err="1"/>
              <a:t>Einblicke</a:t>
            </a:r>
            <a:r>
              <a:rPr lang="en-US" dirty="0"/>
              <a:t> </a:t>
            </a:r>
            <a:r>
              <a:rPr lang="en-US" dirty="0" err="1"/>
              <a:t>bekommt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Als bonus </a:t>
            </a:r>
            <a:r>
              <a:rPr lang="en-US" dirty="0" err="1"/>
              <a:t>werden</a:t>
            </a:r>
            <a:r>
              <a:rPr lang="en-US" dirty="0"/>
              <a:t> die </a:t>
            </a:r>
            <a:r>
              <a:rPr lang="en-US" dirty="0" err="1"/>
              <a:t>eingegebene</a:t>
            </a:r>
            <a:r>
              <a:rPr lang="en-US" dirty="0"/>
              <a:t> </a:t>
            </a:r>
            <a:r>
              <a:rPr lang="en-US" dirty="0" err="1"/>
              <a:t>Informationen</a:t>
            </a:r>
            <a:r>
              <a:rPr lang="en-US" dirty="0"/>
              <a:t> </a:t>
            </a:r>
            <a:r>
              <a:rPr lang="en-US" dirty="0" err="1"/>
              <a:t>gespeichert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23085064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85</TotalTime>
  <Words>328</Words>
  <Application>Microsoft Office PowerPoint</Application>
  <PresentationFormat>Widescreen</PresentationFormat>
  <Paragraphs>39</Paragraphs>
  <Slides>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Aptos</vt:lpstr>
      <vt:lpstr>Arial</vt:lpstr>
      <vt:lpstr>Office Theme</vt:lpstr>
      <vt:lpstr>Factory framework</vt:lpstr>
      <vt:lpstr>Factorio</vt:lpstr>
      <vt:lpstr>Game flow</vt:lpstr>
      <vt:lpstr>Game flow</vt:lpstr>
      <vt:lpstr>Geheime Ziel</vt:lpstr>
      <vt:lpstr>Erfahrung</vt:lpstr>
      <vt:lpstr>Problem</vt:lpstr>
      <vt:lpstr>Was wäre, wenn…</vt:lpstr>
      <vt:lpstr>…es dafür eine Applikation gäbe?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Szymon.Rybicki</dc:creator>
  <cp:lastModifiedBy>Szymon Rybicki</cp:lastModifiedBy>
  <cp:revision>1</cp:revision>
  <dcterms:created xsi:type="dcterms:W3CDTF">2025-06-20T14:26:27Z</dcterms:created>
  <dcterms:modified xsi:type="dcterms:W3CDTF">2025-06-20T15:52:59Z</dcterms:modified>
</cp:coreProperties>
</file>